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2"/>
  </p:notesMasterIdLst>
  <p:sldIdLst>
    <p:sldId id="256" r:id="rId5"/>
    <p:sldId id="263" r:id="rId6"/>
    <p:sldId id="271" r:id="rId7"/>
    <p:sldId id="276" r:id="rId8"/>
    <p:sldId id="284" r:id="rId9"/>
    <p:sldId id="286" r:id="rId10"/>
    <p:sldId id="287" r:id="rId11"/>
    <p:sldId id="285" r:id="rId12"/>
    <p:sldId id="288" r:id="rId13"/>
    <p:sldId id="264" r:id="rId14"/>
    <p:sldId id="262" r:id="rId15"/>
    <p:sldId id="282" r:id="rId16"/>
    <p:sldId id="291" r:id="rId17"/>
    <p:sldId id="267" r:id="rId18"/>
    <p:sldId id="28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63814E-A18F-431B-835F-8C57D47466E6}">
          <p14:sldIdLst>
            <p14:sldId id="256"/>
          </p14:sldIdLst>
        </p14:section>
        <p14:section name="Intro: hook to make people listen" id="{F01F096F-3A52-4E28-B4DD-B3A2BE14F720}">
          <p14:sldIdLst>
            <p14:sldId id="263"/>
          </p14:sldIdLst>
        </p14:section>
        <p14:section name="Playbook" id="{B919EE17-2560-4594-BDA0-951DE0DDAE6D}">
          <p14:sldIdLst>
            <p14:sldId id="271"/>
            <p14:sldId id="276"/>
            <p14:sldId id="284"/>
            <p14:sldId id="286"/>
            <p14:sldId id="287"/>
            <p14:sldId id="285"/>
            <p14:sldId id="288"/>
          </p14:sldIdLst>
        </p14:section>
        <p14:section name="Themes" id="{6A6A2A22-9A52-4DBE-9B0A-95FFA47BE741}">
          <p14:sldIdLst>
            <p14:sldId id="264"/>
            <p14:sldId id="262"/>
            <p14:sldId id="282"/>
          </p14:sldIdLst>
        </p14:section>
        <p14:section name="Learning" id="{66A16E77-EB4A-4EFA-BB78-780DD4D3EE97}">
          <p14:sldIdLst>
            <p14:sldId id="291"/>
            <p14:sldId id="267"/>
          </p14:sldIdLst>
        </p14:section>
        <p14:section name="Finale" id="{9A803736-C418-4075-B764-9799B2D65F40}">
          <p14:sldIdLst>
            <p14:sldId id="283"/>
          </p14:sldIdLst>
        </p14:section>
        <p14:section name="appendix of useful resources" id="{46B35BEA-DF85-4B45-BB4A-001B56BB602F}">
          <p14:sldIdLst>
            <p14:sldId id="274"/>
            <p14:sldId id="2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8FE732-8CF9-9DBB-E228-A700F0B8E501}" name="TOMA, Keiko (NHS ENGLAND)" initials="TK(E" userId="S::keiko.toma@nhs.net::4f7dab78-14de-4112-ab7c-f4299c2a688c" providerId="AD"/>
  <p188:author id="{C05F6BD3-BF4A-9627-A76E-5C0F8A2605AF}" name="HUDSON, Elodie (NHS ENGLAND)" initials="HE" userId="S::elodie.hudson@nhs.net::9c158dc1-a713-4f95-b15a-97fb6be61d8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0034B"/>
    <a:srgbClr val="0072CE"/>
    <a:srgbClr val="00AD94"/>
    <a:srgbClr val="51C1B9"/>
    <a:srgbClr val="0072CF"/>
    <a:srgbClr val="58658F"/>
    <a:srgbClr val="82D1CB"/>
    <a:srgbClr val="00468A"/>
    <a:srgbClr val="003087"/>
    <a:srgbClr val="00A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C2DF29-2E39-4137-9387-B65F392B81EE}" v="366" dt="2025-12-03T10:03:13.7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THERDEN, Charlotte (NHS ENGLAND)" userId="S::charlotte.atherden@nhs.net::359e637f-7841-4505-9b39-a85516f21997" providerId="AD" clId="Web-{F4D22E29-5069-81EB-C40A-4D51732DF812}"/>
    <pc:docChg chg="addSld modSld sldOrd modSection">
      <pc:chgData name="ATHERDEN, Charlotte (NHS ENGLAND)" userId="S::charlotte.atherden@nhs.net::359e637f-7841-4505-9b39-a85516f21997" providerId="AD" clId="Web-{F4D22E29-5069-81EB-C40A-4D51732DF812}" dt="2025-11-10T14:54:18.133" v="292"/>
      <pc:docMkLst>
        <pc:docMk/>
      </pc:docMkLst>
      <pc:sldChg chg="modNotes">
        <pc:chgData name="ATHERDEN, Charlotte (NHS ENGLAND)" userId="S::charlotte.atherden@nhs.net::359e637f-7841-4505-9b39-a85516f21997" providerId="AD" clId="Web-{F4D22E29-5069-81EB-C40A-4D51732DF812}" dt="2025-11-10T14:54:18.133" v="292"/>
        <pc:sldMkLst>
          <pc:docMk/>
          <pc:sldMk cId="3217640325" sldId="256"/>
        </pc:sldMkLst>
      </pc:sldChg>
      <pc:sldChg chg="ord">
        <pc:chgData name="ATHERDEN, Charlotte (NHS ENGLAND)" userId="S::charlotte.atherden@nhs.net::359e637f-7841-4505-9b39-a85516f21997" providerId="AD" clId="Web-{F4D22E29-5069-81EB-C40A-4D51732DF812}" dt="2025-11-10T14:49:04.410" v="268"/>
        <pc:sldMkLst>
          <pc:docMk/>
          <pc:sldMk cId="2101286165" sldId="272"/>
        </pc:sldMkLst>
      </pc:sldChg>
      <pc:sldChg chg="ord">
        <pc:chgData name="ATHERDEN, Charlotte (NHS ENGLAND)" userId="S::charlotte.atherden@nhs.net::359e637f-7841-4505-9b39-a85516f21997" providerId="AD" clId="Web-{F4D22E29-5069-81EB-C40A-4D51732DF812}" dt="2025-11-10T14:11:03.106" v="8"/>
        <pc:sldMkLst>
          <pc:docMk/>
          <pc:sldMk cId="1072610645" sldId="275"/>
        </pc:sldMkLst>
      </pc:sldChg>
      <pc:sldChg chg="addSp delSp modSp ord">
        <pc:chgData name="ATHERDEN, Charlotte (NHS ENGLAND)" userId="S::charlotte.atherden@nhs.net::359e637f-7841-4505-9b39-a85516f21997" providerId="AD" clId="Web-{F4D22E29-5069-81EB-C40A-4D51732DF812}" dt="2025-11-10T14:49:02.566" v="267"/>
        <pc:sldMkLst>
          <pc:docMk/>
          <pc:sldMk cId="4077723091" sldId="282"/>
        </pc:sldMkLst>
      </pc:sldChg>
      <pc:sldChg chg="add ord replId">
        <pc:chgData name="ATHERDEN, Charlotte (NHS ENGLAND)" userId="S::charlotte.atherden@nhs.net::359e637f-7841-4505-9b39-a85516f21997" providerId="AD" clId="Web-{F4D22E29-5069-81EB-C40A-4D51732DF812}" dt="2025-11-10T14:24:53.350" v="155"/>
        <pc:sldMkLst>
          <pc:docMk/>
          <pc:sldMk cId="2118515305" sldId="289"/>
        </pc:sldMkLst>
      </pc:sldChg>
      <pc:sldChg chg="addSp modSp new ord">
        <pc:chgData name="ATHERDEN, Charlotte (NHS ENGLAND)" userId="S::charlotte.atherden@nhs.net::359e637f-7841-4505-9b39-a85516f21997" providerId="AD" clId="Web-{F4D22E29-5069-81EB-C40A-4D51732DF812}" dt="2025-11-10T14:48:15.516" v="265"/>
        <pc:sldMkLst>
          <pc:docMk/>
          <pc:sldMk cId="678767279" sldId="290"/>
        </pc:sldMkLst>
      </pc:sldChg>
    </pc:docChg>
  </pc:docChgLst>
  <pc:docChgLst>
    <pc:chgData name="TOMA, Keiko (NHS ENGLAND - X24)" userId="4f7dab78-14de-4112-ab7c-f4299c2a688c" providerId="ADAL" clId="{4C0DA736-0963-4810-B429-2550368DD41B}"/>
    <pc:docChg chg="custSel modSld">
      <pc:chgData name="TOMA, Keiko (NHS ENGLAND - X24)" userId="4f7dab78-14de-4112-ab7c-f4299c2a688c" providerId="ADAL" clId="{4C0DA736-0963-4810-B429-2550368DD41B}" dt="2025-11-04T09:41:00.903" v="102" actId="27636"/>
      <pc:docMkLst>
        <pc:docMk/>
      </pc:docMkLst>
      <pc:sldChg chg="modSp mod">
        <pc:chgData name="TOMA, Keiko (NHS ENGLAND - X24)" userId="4f7dab78-14de-4112-ab7c-f4299c2a688c" providerId="ADAL" clId="{4C0DA736-0963-4810-B429-2550368DD41B}" dt="2025-11-04T09:41:00.903" v="102" actId="27636"/>
        <pc:sldMkLst>
          <pc:docMk/>
          <pc:sldMk cId="3217640325" sldId="256"/>
        </pc:sldMkLst>
        <pc:spChg chg="mod">
          <ac:chgData name="TOMA, Keiko (NHS ENGLAND - X24)" userId="4f7dab78-14de-4112-ab7c-f4299c2a688c" providerId="ADAL" clId="{4C0DA736-0963-4810-B429-2550368DD41B}" dt="2025-11-04T09:41:00.903" v="102" actId="27636"/>
          <ac:spMkLst>
            <pc:docMk/>
            <pc:sldMk cId="3217640325" sldId="256"/>
            <ac:spMk id="12" creationId="{98A77E20-AE0F-7AAC-E60E-574CCD152ACD}"/>
          </ac:spMkLst>
        </pc:spChg>
      </pc:sldChg>
    </pc:docChg>
  </pc:docChgLst>
  <pc:docChgLst>
    <pc:chgData name="HUDSON, Elodie (NHS ENGLAND)" userId="S::elodie.hudson@nhs.net::9c158dc1-a713-4f95-b15a-97fb6be61d8d" providerId="AD" clId="Web-{ACCB80C0-104E-0ED2-46A7-9DA10EA8C5BB}"/>
    <pc:docChg chg="mod modSld">
      <pc:chgData name="HUDSON, Elodie (NHS ENGLAND)" userId="S::elodie.hudson@nhs.net::9c158dc1-a713-4f95-b15a-97fb6be61d8d" providerId="AD" clId="Web-{ACCB80C0-104E-0ED2-46A7-9DA10EA8C5BB}" dt="2025-11-07T16:03:30.565" v="14" actId="20577"/>
      <pc:docMkLst>
        <pc:docMk/>
      </pc:docMkLst>
      <pc:sldChg chg="modSp">
        <pc:chgData name="HUDSON, Elodie (NHS ENGLAND)" userId="S::elodie.hudson@nhs.net::9c158dc1-a713-4f95-b15a-97fb6be61d8d" providerId="AD" clId="Web-{ACCB80C0-104E-0ED2-46A7-9DA10EA8C5BB}" dt="2025-11-07T16:03:30.565" v="14" actId="20577"/>
        <pc:sldMkLst>
          <pc:docMk/>
          <pc:sldMk cId="3217640325" sldId="256"/>
        </pc:sldMkLst>
        <pc:spChg chg="mod">
          <ac:chgData name="HUDSON, Elodie (NHS ENGLAND)" userId="S::elodie.hudson@nhs.net::9c158dc1-a713-4f95-b15a-97fb6be61d8d" providerId="AD" clId="Web-{ACCB80C0-104E-0ED2-46A7-9DA10EA8C5BB}" dt="2025-11-07T16:03:30.565" v="14" actId="20577"/>
          <ac:spMkLst>
            <pc:docMk/>
            <pc:sldMk cId="3217640325" sldId="256"/>
            <ac:spMk id="12" creationId="{98A77E20-AE0F-7AAC-E60E-574CCD152ACD}"/>
          </ac:spMkLst>
        </pc:spChg>
      </pc:sldChg>
    </pc:docChg>
  </pc:docChgLst>
  <pc:docChgLst>
    <pc:chgData name="ATHERDEN, Charlotte (NHS ENGLAND)" userId="359e637f-7841-4505-9b39-a85516f21997" providerId="ADAL" clId="{C3F9CD43-A979-4E62-9D8A-41A2A4115460}"/>
    <pc:docChg chg="sldOrd">
      <pc:chgData name="ATHERDEN, Charlotte (NHS ENGLAND)" userId="359e637f-7841-4505-9b39-a85516f21997" providerId="ADAL" clId="{C3F9CD43-A979-4E62-9D8A-41A2A4115460}" dt="2025-11-06T14:03:12.820" v="0" actId="20578"/>
      <pc:docMkLst>
        <pc:docMk/>
      </pc:docMkLst>
      <pc:sldChg chg="ord">
        <pc:chgData name="ATHERDEN, Charlotte (NHS ENGLAND)" userId="359e637f-7841-4505-9b39-a85516f21997" providerId="ADAL" clId="{C3F9CD43-A979-4E62-9D8A-41A2A4115460}" dt="2025-11-06T14:03:12.820" v="0" actId="20578"/>
        <pc:sldMkLst>
          <pc:docMk/>
          <pc:sldMk cId="2421025015" sldId="271"/>
        </pc:sldMkLst>
      </pc:sldChg>
    </pc:docChg>
  </pc:docChgLst>
  <pc:docChgLst>
    <pc:chgData name="TOMA, Keiko (NHS ENGLAND)" userId="4f7dab78-14de-4112-ab7c-f4299c2a688c" providerId="ADAL" clId="{4C0DA736-0963-4810-B429-2550368DD41B}"/>
    <pc:docChg chg="undo redo custSel addSld delSld modSld sldOrd addSection delSection modSection">
      <pc:chgData name="TOMA, Keiko (NHS ENGLAND)" userId="4f7dab78-14de-4112-ab7c-f4299c2a688c" providerId="ADAL" clId="{4C0DA736-0963-4810-B429-2550368DD41B}" dt="2025-12-03T10:03:12.288" v="12313"/>
      <pc:docMkLst>
        <pc:docMk/>
      </pc:docMkLst>
      <pc:sldChg chg="addSp delSp modSp mod">
        <pc:chgData name="TOMA, Keiko (NHS ENGLAND)" userId="4f7dab78-14de-4112-ab7c-f4299c2a688c" providerId="ADAL" clId="{4C0DA736-0963-4810-B429-2550368DD41B}" dt="2025-12-03T09:43:46.896" v="12193" actId="27107"/>
        <pc:sldMkLst>
          <pc:docMk/>
          <pc:sldMk cId="3217640325" sldId="256"/>
        </pc:sldMkLst>
        <pc:spChg chg="add del mod">
          <ac:chgData name="TOMA, Keiko (NHS ENGLAND)" userId="4f7dab78-14de-4112-ab7c-f4299c2a688c" providerId="ADAL" clId="{4C0DA736-0963-4810-B429-2550368DD41B}" dt="2025-12-03T09:38:47.439" v="12085" actId="478"/>
          <ac:spMkLst>
            <pc:docMk/>
            <pc:sldMk cId="3217640325" sldId="256"/>
            <ac:spMk id="2" creationId="{3F50FD87-8F56-5C4E-8905-6F50ED614B02}"/>
          </ac:spMkLst>
        </pc:spChg>
        <pc:spChg chg="mod">
          <ac:chgData name="TOMA, Keiko (NHS ENGLAND)" userId="4f7dab78-14de-4112-ab7c-f4299c2a688c" providerId="ADAL" clId="{4C0DA736-0963-4810-B429-2550368DD41B}" dt="2025-12-03T09:43:46.896" v="12193" actId="27107"/>
          <ac:spMkLst>
            <pc:docMk/>
            <pc:sldMk cId="3217640325" sldId="256"/>
            <ac:spMk id="12" creationId="{98A77E20-AE0F-7AAC-E60E-574CCD152ACD}"/>
          </ac:spMkLst>
        </pc:spChg>
        <pc:picChg chg="add mod">
          <ac:chgData name="TOMA, Keiko (NHS ENGLAND)" userId="4f7dab78-14de-4112-ab7c-f4299c2a688c" providerId="ADAL" clId="{4C0DA736-0963-4810-B429-2550368DD41B}" dt="2025-11-17T14:08:27.555" v="10204" actId="1035"/>
          <ac:picMkLst>
            <pc:docMk/>
            <pc:sldMk cId="3217640325" sldId="256"/>
            <ac:picMk id="3" creationId="{98FA796A-C1E9-1C53-F6F0-8840BE3C495C}"/>
          </ac:picMkLst>
        </pc:picChg>
      </pc:sldChg>
      <pc:sldChg chg="addSp delSp modSp del mod ord modClrScheme chgLayout">
        <pc:chgData name="TOMA, Keiko (NHS ENGLAND)" userId="4f7dab78-14de-4112-ab7c-f4299c2a688c" providerId="ADAL" clId="{4C0DA736-0963-4810-B429-2550368DD41B}" dt="2025-11-17T13:49:14.004" v="10035" actId="2696"/>
        <pc:sldMkLst>
          <pc:docMk/>
          <pc:sldMk cId="2670699444" sldId="258"/>
        </pc:sldMkLst>
      </pc:sldChg>
      <pc:sldChg chg="addSp delSp modSp add del mod ord">
        <pc:chgData name="TOMA, Keiko (NHS ENGLAND)" userId="4f7dab78-14de-4112-ab7c-f4299c2a688c" providerId="ADAL" clId="{4C0DA736-0963-4810-B429-2550368DD41B}" dt="2025-12-03T09:39:12.059" v="12094" actId="478"/>
        <pc:sldMkLst>
          <pc:docMk/>
          <pc:sldMk cId="909944293" sldId="262"/>
        </pc:sldMkLst>
        <pc:spChg chg="mod">
          <ac:chgData name="TOMA, Keiko (NHS ENGLAND)" userId="4f7dab78-14de-4112-ab7c-f4299c2a688c" providerId="ADAL" clId="{4C0DA736-0963-4810-B429-2550368DD41B}" dt="2025-11-17T13:57:34.122" v="10200" actId="14100"/>
          <ac:spMkLst>
            <pc:docMk/>
            <pc:sldMk cId="909944293" sldId="262"/>
            <ac:spMk id="2" creationId="{A168672D-3299-B2A9-4E58-87F26C199254}"/>
          </ac:spMkLst>
        </pc:spChg>
        <pc:spChg chg="add del mod">
          <ac:chgData name="TOMA, Keiko (NHS ENGLAND)" userId="4f7dab78-14de-4112-ab7c-f4299c2a688c" providerId="ADAL" clId="{4C0DA736-0963-4810-B429-2550368DD41B}" dt="2025-12-03T09:39:12.059" v="12094" actId="478"/>
          <ac:spMkLst>
            <pc:docMk/>
            <pc:sldMk cId="909944293" sldId="262"/>
            <ac:spMk id="4" creationId="{844D8072-844A-C464-D432-283B8D9E45FD}"/>
          </ac:spMkLst>
        </pc:spChg>
        <pc:grpChg chg="add mod">
          <ac:chgData name="TOMA, Keiko (NHS ENGLAND)" userId="4f7dab78-14de-4112-ab7c-f4299c2a688c" providerId="ADAL" clId="{4C0DA736-0963-4810-B429-2550368DD41B}" dt="2025-12-01T12:01:23.363" v="11795" actId="14100"/>
          <ac:grpSpMkLst>
            <pc:docMk/>
            <pc:sldMk cId="909944293" sldId="262"/>
            <ac:grpSpMk id="3" creationId="{9CA6B88C-C0E2-FBCA-0D44-21CEC3CD577B}"/>
          </ac:grpSpMkLst>
        </pc:grpChg>
        <pc:picChg chg="mod">
          <ac:chgData name="TOMA, Keiko (NHS ENGLAND)" userId="4f7dab78-14de-4112-ab7c-f4299c2a688c" providerId="ADAL" clId="{4C0DA736-0963-4810-B429-2550368DD41B}" dt="2025-12-01T12:01:13.745" v="11791" actId="164"/>
          <ac:picMkLst>
            <pc:docMk/>
            <pc:sldMk cId="909944293" sldId="262"/>
            <ac:picMk id="22" creationId="{AB416B60-A1A3-1BB0-BBB1-06515BD23F0B}"/>
          </ac:picMkLst>
        </pc:picChg>
        <pc:picChg chg="mod">
          <ac:chgData name="TOMA, Keiko (NHS ENGLAND)" userId="4f7dab78-14de-4112-ab7c-f4299c2a688c" providerId="ADAL" clId="{4C0DA736-0963-4810-B429-2550368DD41B}" dt="2025-12-01T12:01:13.745" v="11791" actId="164"/>
          <ac:picMkLst>
            <pc:docMk/>
            <pc:sldMk cId="909944293" sldId="262"/>
            <ac:picMk id="24" creationId="{AC0B1466-FEFD-DCF0-C009-600257E09AFF}"/>
          </ac:picMkLst>
        </pc:picChg>
      </pc:sldChg>
      <pc:sldChg chg="addSp delSp modSp mod ord modNotesTx">
        <pc:chgData name="TOMA, Keiko (NHS ENGLAND)" userId="4f7dab78-14de-4112-ab7c-f4299c2a688c" providerId="ADAL" clId="{4C0DA736-0963-4810-B429-2550368DD41B}" dt="2025-12-03T09:43:30.582" v="12192" actId="20577"/>
        <pc:sldMkLst>
          <pc:docMk/>
          <pc:sldMk cId="3327202976" sldId="263"/>
        </pc:sldMkLst>
        <pc:spChg chg="add del mod">
          <ac:chgData name="TOMA, Keiko (NHS ENGLAND)" userId="4f7dab78-14de-4112-ab7c-f4299c2a688c" providerId="ADAL" clId="{4C0DA736-0963-4810-B429-2550368DD41B}" dt="2025-12-03T09:38:50.089" v="12086" actId="478"/>
          <ac:spMkLst>
            <pc:docMk/>
            <pc:sldMk cId="3327202976" sldId="263"/>
            <ac:spMk id="2" creationId="{1AC89098-21FC-D951-B8F3-B9E1E6E46DE4}"/>
          </ac:spMkLst>
        </pc:spChg>
        <pc:spChg chg="add mod">
          <ac:chgData name="TOMA, Keiko (NHS ENGLAND)" userId="4f7dab78-14de-4112-ab7c-f4299c2a688c" providerId="ADAL" clId="{4C0DA736-0963-4810-B429-2550368DD41B}" dt="2025-11-17T12:30:56.566" v="9127" actId="207"/>
          <ac:spMkLst>
            <pc:docMk/>
            <pc:sldMk cId="3327202976" sldId="263"/>
            <ac:spMk id="3" creationId="{526E7CEE-B1A9-1B3A-F5DD-1C7C08552D74}"/>
          </ac:spMkLst>
        </pc:spChg>
        <pc:spChg chg="add mod">
          <ac:chgData name="TOMA, Keiko (NHS ENGLAND)" userId="4f7dab78-14de-4112-ab7c-f4299c2a688c" providerId="ADAL" clId="{4C0DA736-0963-4810-B429-2550368DD41B}" dt="2025-11-17T12:31:08.401" v="9129" actId="1076"/>
          <ac:spMkLst>
            <pc:docMk/>
            <pc:sldMk cId="3327202976" sldId="263"/>
            <ac:spMk id="6" creationId="{3C5F7248-4BE1-CDA8-3A6B-F92C1AB3A05E}"/>
          </ac:spMkLst>
        </pc:spChg>
        <pc:spChg chg="mod">
          <ac:chgData name="TOMA, Keiko (NHS ENGLAND)" userId="4f7dab78-14de-4112-ab7c-f4299c2a688c" providerId="ADAL" clId="{4C0DA736-0963-4810-B429-2550368DD41B}" dt="2025-12-03T09:43:30.582" v="12192" actId="20577"/>
          <ac:spMkLst>
            <pc:docMk/>
            <pc:sldMk cId="3327202976" sldId="263"/>
            <ac:spMk id="8" creationId="{0AD98272-ED96-F734-B172-290B9B0F0C9C}"/>
          </ac:spMkLst>
        </pc:spChg>
        <pc:picChg chg="mod">
          <ac:chgData name="TOMA, Keiko (NHS ENGLAND)" userId="4f7dab78-14de-4112-ab7c-f4299c2a688c" providerId="ADAL" clId="{4C0DA736-0963-4810-B429-2550368DD41B}" dt="2025-11-17T12:31:08.401" v="9129" actId="1076"/>
          <ac:picMkLst>
            <pc:docMk/>
            <pc:sldMk cId="3327202976" sldId="263"/>
            <ac:picMk id="13" creationId="{47ADC625-90D2-CEC2-9584-6D9EBFEA710D}"/>
          </ac:picMkLst>
        </pc:picChg>
        <pc:picChg chg="add mod">
          <ac:chgData name="TOMA, Keiko (NHS ENGLAND)" userId="4f7dab78-14de-4112-ab7c-f4299c2a688c" providerId="ADAL" clId="{4C0DA736-0963-4810-B429-2550368DD41B}" dt="2025-11-17T12:30:31.908" v="9118" actId="1076"/>
          <ac:picMkLst>
            <pc:docMk/>
            <pc:sldMk cId="3327202976" sldId="263"/>
            <ac:picMk id="1028" creationId="{A6E49F37-8773-E137-9A93-EDE2ACBBBD14}"/>
          </ac:picMkLst>
        </pc:picChg>
        <pc:picChg chg="add mod">
          <ac:chgData name="TOMA, Keiko (NHS ENGLAND)" userId="4f7dab78-14de-4112-ab7c-f4299c2a688c" providerId="ADAL" clId="{4C0DA736-0963-4810-B429-2550368DD41B}" dt="2025-11-17T12:31:08.401" v="9129" actId="1076"/>
          <ac:picMkLst>
            <pc:docMk/>
            <pc:sldMk cId="3327202976" sldId="263"/>
            <ac:picMk id="1034" creationId="{D2FB7069-B1DC-3117-E970-B81285C98AF3}"/>
          </ac:picMkLst>
        </pc:picChg>
      </pc:sldChg>
      <pc:sldChg chg="addSp delSp modSp mod ord modClrScheme chgLayout modNotesTx">
        <pc:chgData name="TOMA, Keiko (NHS ENGLAND)" userId="4f7dab78-14de-4112-ab7c-f4299c2a688c" providerId="ADAL" clId="{4C0DA736-0963-4810-B429-2550368DD41B}" dt="2025-12-03T09:41:20.259" v="12156" actId="113"/>
        <pc:sldMkLst>
          <pc:docMk/>
          <pc:sldMk cId="3637766009" sldId="264"/>
        </pc:sldMkLst>
        <pc:spChg chg="add del mod">
          <ac:chgData name="TOMA, Keiko (NHS ENGLAND)" userId="4f7dab78-14de-4112-ab7c-f4299c2a688c" providerId="ADAL" clId="{4C0DA736-0963-4810-B429-2550368DD41B}" dt="2025-12-03T09:39:09.250" v="12093" actId="478"/>
          <ac:spMkLst>
            <pc:docMk/>
            <pc:sldMk cId="3637766009" sldId="264"/>
            <ac:spMk id="2" creationId="{F5C79EC0-12B5-B60E-ECA7-8FEB43FF2A49}"/>
          </ac:spMkLst>
        </pc:spChg>
      </pc:sldChg>
      <pc:sldChg chg="addSp delSp modSp new mod ord modClrScheme chgLayout">
        <pc:chgData name="TOMA, Keiko (NHS ENGLAND)" userId="4f7dab78-14de-4112-ab7c-f4299c2a688c" providerId="ADAL" clId="{4C0DA736-0963-4810-B429-2550368DD41B}" dt="2025-12-03T09:40:31.895" v="12106" actId="478"/>
        <pc:sldMkLst>
          <pc:docMk/>
          <pc:sldMk cId="3920464757" sldId="267"/>
        </pc:sldMkLst>
        <pc:spChg chg="add del mod">
          <ac:chgData name="TOMA, Keiko (NHS ENGLAND)" userId="4f7dab78-14de-4112-ab7c-f4299c2a688c" providerId="ADAL" clId="{4C0DA736-0963-4810-B429-2550368DD41B}" dt="2025-12-03T09:40:31.895" v="12106" actId="478"/>
          <ac:spMkLst>
            <pc:docMk/>
            <pc:sldMk cId="3920464757" sldId="267"/>
            <ac:spMk id="2" creationId="{CFFAF1E2-5550-4A8B-F6A7-412CA930E16B}"/>
          </ac:spMkLst>
        </pc:spChg>
        <pc:spChg chg="mod ord">
          <ac:chgData name="TOMA, Keiko (NHS ENGLAND)" userId="4f7dab78-14de-4112-ab7c-f4299c2a688c" providerId="ADAL" clId="{4C0DA736-0963-4810-B429-2550368DD41B}" dt="2025-11-17T13:49:10.142" v="10034" actId="14100"/>
          <ac:spMkLst>
            <pc:docMk/>
            <pc:sldMk cId="3920464757" sldId="267"/>
            <ac:spMk id="5" creationId="{DFF52AFC-AC98-0C6A-6A5B-CC39582BAEB5}"/>
          </ac:spMkLst>
        </pc:spChg>
        <pc:graphicFrameChg chg="add mod modGraphic">
          <ac:chgData name="TOMA, Keiko (NHS ENGLAND)" userId="4f7dab78-14de-4112-ab7c-f4299c2a688c" providerId="ADAL" clId="{4C0DA736-0963-4810-B429-2550368DD41B}" dt="2025-11-17T13:49:05.720" v="10033" actId="1076"/>
          <ac:graphicFrameMkLst>
            <pc:docMk/>
            <pc:sldMk cId="3920464757" sldId="267"/>
            <ac:graphicFrameMk id="14" creationId="{4601257D-C8D3-99F7-53F5-047BFB177F7E}"/>
          </ac:graphicFrameMkLst>
        </pc:graphicFrameChg>
      </pc:sldChg>
      <pc:sldChg chg="addSp delSp modSp new mod modClrScheme chgLayout modNotesTx">
        <pc:chgData name="TOMA, Keiko (NHS ENGLAND)" userId="4f7dab78-14de-4112-ab7c-f4299c2a688c" providerId="ADAL" clId="{4C0DA736-0963-4810-B429-2550368DD41B}" dt="2025-12-03T09:41:34.905" v="12186" actId="113"/>
        <pc:sldMkLst>
          <pc:docMk/>
          <pc:sldMk cId="2421025015" sldId="271"/>
        </pc:sldMkLst>
        <pc:spChg chg="add mod ord">
          <ac:chgData name="TOMA, Keiko (NHS ENGLAND)" userId="4f7dab78-14de-4112-ab7c-f4299c2a688c" providerId="ADAL" clId="{4C0DA736-0963-4810-B429-2550368DD41B}" dt="2025-11-17T12:32:36.432" v="9146" actId="167"/>
          <ac:spMkLst>
            <pc:docMk/>
            <pc:sldMk cId="2421025015" sldId="271"/>
            <ac:spMk id="2" creationId="{DF323654-B6B4-45B7-CC57-2EFA121C8B9D}"/>
          </ac:spMkLst>
        </pc:spChg>
        <pc:spChg chg="add del mod ord">
          <ac:chgData name="TOMA, Keiko (NHS ENGLAND)" userId="4f7dab78-14de-4112-ab7c-f4299c2a688c" providerId="ADAL" clId="{4C0DA736-0963-4810-B429-2550368DD41B}" dt="2025-11-17T12:33:14.076" v="9151" actId="20577"/>
          <ac:spMkLst>
            <pc:docMk/>
            <pc:sldMk cId="2421025015" sldId="271"/>
            <ac:spMk id="6" creationId="{D6063056-3C74-8622-1861-82E5E36C53E9}"/>
          </ac:spMkLst>
        </pc:spChg>
        <pc:spChg chg="add del mod ord">
          <ac:chgData name="TOMA, Keiko (NHS ENGLAND)" userId="4f7dab78-14de-4112-ab7c-f4299c2a688c" providerId="ADAL" clId="{4C0DA736-0963-4810-B429-2550368DD41B}" dt="2025-11-17T12:32:00.240" v="9138" actId="20577"/>
          <ac:spMkLst>
            <pc:docMk/>
            <pc:sldMk cId="2421025015" sldId="271"/>
            <ac:spMk id="9" creationId="{3C11AA5C-D095-6461-785C-DD312181056C}"/>
          </ac:spMkLst>
        </pc:spChg>
        <pc:spChg chg="add del mod">
          <ac:chgData name="TOMA, Keiko (NHS ENGLAND)" userId="4f7dab78-14de-4112-ab7c-f4299c2a688c" providerId="ADAL" clId="{4C0DA736-0963-4810-B429-2550368DD41B}" dt="2025-12-03T09:38:52.953" v="12087" actId="478"/>
          <ac:spMkLst>
            <pc:docMk/>
            <pc:sldMk cId="2421025015" sldId="271"/>
            <ac:spMk id="10" creationId="{1A3CDAC8-F037-BEEE-21E4-21C35FACD51B}"/>
          </ac:spMkLst>
        </pc:spChg>
        <pc:picChg chg="add mod ord">
          <ac:chgData name="TOMA, Keiko (NHS ENGLAND)" userId="4f7dab78-14de-4112-ab7c-f4299c2a688c" providerId="ADAL" clId="{4C0DA736-0963-4810-B429-2550368DD41B}" dt="2025-11-17T14:08:41.573" v="10205"/>
          <ac:picMkLst>
            <pc:docMk/>
            <pc:sldMk cId="2421025015" sldId="271"/>
            <ac:picMk id="11" creationId="{EC4320E1-93C4-44EE-A574-51742072B72E}"/>
          </ac:picMkLst>
        </pc:picChg>
        <pc:picChg chg="add mod">
          <ac:chgData name="TOMA, Keiko (NHS ENGLAND)" userId="4f7dab78-14de-4112-ab7c-f4299c2a688c" providerId="ADAL" clId="{4C0DA736-0963-4810-B429-2550368DD41B}" dt="2025-11-17T14:09:30.302" v="10211"/>
          <ac:picMkLst>
            <pc:docMk/>
            <pc:sldMk cId="2421025015" sldId="271"/>
            <ac:picMk id="13" creationId="{7CD132B0-B20E-E1C7-9748-77458E248D7E}"/>
          </ac:picMkLst>
        </pc:picChg>
        <pc:picChg chg="add mod modCrop">
          <ac:chgData name="TOMA, Keiko (NHS ENGLAND)" userId="4f7dab78-14de-4112-ab7c-f4299c2a688c" providerId="ADAL" clId="{4C0DA736-0963-4810-B429-2550368DD41B}" dt="2025-11-17T14:09:13.315" v="10208"/>
          <ac:picMkLst>
            <pc:docMk/>
            <pc:sldMk cId="2421025015" sldId="271"/>
            <ac:picMk id="19" creationId="{2113DC0E-A1AE-BEB6-D2D7-8E9EC70C03D8}"/>
          </ac:picMkLst>
        </pc:picChg>
        <pc:picChg chg="add mod">
          <ac:chgData name="TOMA, Keiko (NHS ENGLAND)" userId="4f7dab78-14de-4112-ab7c-f4299c2a688c" providerId="ADAL" clId="{4C0DA736-0963-4810-B429-2550368DD41B}" dt="2025-11-17T14:09:07.247" v="10207"/>
          <ac:picMkLst>
            <pc:docMk/>
            <pc:sldMk cId="2421025015" sldId="271"/>
            <ac:picMk id="23" creationId="{9AC47A23-06E8-582B-C421-C5298B4B5914}"/>
          </ac:picMkLst>
        </pc:picChg>
        <pc:picChg chg="add mod modCrop">
          <ac:chgData name="TOMA, Keiko (NHS ENGLAND)" userId="4f7dab78-14de-4112-ab7c-f4299c2a688c" providerId="ADAL" clId="{4C0DA736-0963-4810-B429-2550368DD41B}" dt="2025-11-17T14:09:00.127" v="10206"/>
          <ac:picMkLst>
            <pc:docMk/>
            <pc:sldMk cId="2421025015" sldId="271"/>
            <ac:picMk id="27" creationId="{246548DB-4397-A0BB-5178-D75E3F58319D}"/>
          </ac:picMkLst>
        </pc:picChg>
      </pc:sldChg>
      <pc:sldChg chg="addSp delSp modSp add del mod modClrScheme chgLayout">
        <pc:chgData name="TOMA, Keiko (NHS ENGLAND)" userId="4f7dab78-14de-4112-ab7c-f4299c2a688c" providerId="ADAL" clId="{4C0DA736-0963-4810-B429-2550368DD41B}" dt="2025-11-17T12:41:05.237" v="9425" actId="2696"/>
        <pc:sldMkLst>
          <pc:docMk/>
          <pc:sldMk cId="2101286165" sldId="272"/>
        </pc:sldMkLst>
      </pc:sldChg>
      <pc:sldChg chg="addSp delSp modSp new mod ord">
        <pc:chgData name="TOMA, Keiko (NHS ENGLAND)" userId="4f7dab78-14de-4112-ab7c-f4299c2a688c" providerId="ADAL" clId="{4C0DA736-0963-4810-B429-2550368DD41B}" dt="2025-12-01T12:52:36.409" v="12084" actId="20577"/>
        <pc:sldMkLst>
          <pc:docMk/>
          <pc:sldMk cId="1929119656" sldId="274"/>
        </pc:sldMkLst>
        <pc:spChg chg="mod">
          <ac:chgData name="TOMA, Keiko (NHS ENGLAND)" userId="4f7dab78-14de-4112-ab7c-f4299c2a688c" providerId="ADAL" clId="{4C0DA736-0963-4810-B429-2550368DD41B}" dt="2025-12-01T12:52:36.409" v="12084" actId="20577"/>
          <ac:spMkLst>
            <pc:docMk/>
            <pc:sldMk cId="1929119656" sldId="274"/>
            <ac:spMk id="2" creationId="{08BA6360-64F6-483C-F72F-B9C26CC77795}"/>
          </ac:spMkLst>
        </pc:spChg>
        <pc:spChg chg="add del mod">
          <ac:chgData name="TOMA, Keiko (NHS ENGLAND)" userId="4f7dab78-14de-4112-ab7c-f4299c2a688c" providerId="ADAL" clId="{4C0DA736-0963-4810-B429-2550368DD41B}" dt="2025-12-01T12:52:15.754" v="12053" actId="20577"/>
          <ac:spMkLst>
            <pc:docMk/>
            <pc:sldMk cId="1929119656" sldId="274"/>
            <ac:spMk id="9" creationId="{9219E983-9196-15CA-9D8A-DB75DFB09BDE}"/>
          </ac:spMkLst>
        </pc:spChg>
      </pc:sldChg>
      <pc:sldChg chg="addSp delSp modSp new mod ord modClrScheme chgLayout">
        <pc:chgData name="TOMA, Keiko (NHS ENGLAND)" userId="4f7dab78-14de-4112-ab7c-f4299c2a688c" providerId="ADAL" clId="{4C0DA736-0963-4810-B429-2550368DD41B}" dt="2025-11-17T13:36:17.574" v="9601"/>
        <pc:sldMkLst>
          <pc:docMk/>
          <pc:sldMk cId="1072610645" sldId="275"/>
        </pc:sldMkLst>
        <pc:spChg chg="add mod ord">
          <ac:chgData name="TOMA, Keiko (NHS ENGLAND)" userId="4f7dab78-14de-4112-ab7c-f4299c2a688c" providerId="ADAL" clId="{4C0DA736-0963-4810-B429-2550368DD41B}" dt="2025-11-17T12:38:54.142" v="9406" actId="20577"/>
          <ac:spMkLst>
            <pc:docMk/>
            <pc:sldMk cId="1072610645" sldId="275"/>
            <ac:spMk id="9" creationId="{ADE850E9-CD19-7F3D-99EA-C24A2823CAC5}"/>
          </ac:spMkLst>
        </pc:spChg>
      </pc:sldChg>
      <pc:sldChg chg="addSp delSp modSp add mod modClrScheme chgLayout">
        <pc:chgData name="TOMA, Keiko (NHS ENGLAND)" userId="4f7dab78-14de-4112-ab7c-f4299c2a688c" providerId="ADAL" clId="{4C0DA736-0963-4810-B429-2550368DD41B}" dt="2025-12-03T09:38:55.042" v="12088" actId="478"/>
        <pc:sldMkLst>
          <pc:docMk/>
          <pc:sldMk cId="664758015" sldId="276"/>
        </pc:sldMkLst>
        <pc:spChg chg="add del mod">
          <ac:chgData name="TOMA, Keiko (NHS ENGLAND)" userId="4f7dab78-14de-4112-ab7c-f4299c2a688c" providerId="ADAL" clId="{4C0DA736-0963-4810-B429-2550368DD41B}" dt="2025-12-03T09:38:55.042" v="12088" actId="478"/>
          <ac:spMkLst>
            <pc:docMk/>
            <pc:sldMk cId="664758015" sldId="276"/>
            <ac:spMk id="2" creationId="{B449825B-1C99-7457-CB19-F5AA4349EA96}"/>
          </ac:spMkLst>
        </pc:spChg>
      </pc:sldChg>
      <pc:sldChg chg="addSp delSp modSp add mod ord modNotesTx">
        <pc:chgData name="TOMA, Keiko (NHS ENGLAND)" userId="4f7dab78-14de-4112-ab7c-f4299c2a688c" providerId="ADAL" clId="{4C0DA736-0963-4810-B429-2550368DD41B}" dt="2025-12-03T09:40:55.398" v="12125" actId="20577"/>
        <pc:sldMkLst>
          <pc:docMk/>
          <pc:sldMk cId="844318935" sldId="282"/>
        </pc:sldMkLst>
        <pc:spChg chg="mod ord">
          <ac:chgData name="TOMA, Keiko (NHS ENGLAND)" userId="4f7dab78-14de-4112-ab7c-f4299c2a688c" providerId="ADAL" clId="{4C0DA736-0963-4810-B429-2550368DD41B}" dt="2025-11-17T13:56:12.711" v="10169" actId="403"/>
          <ac:spMkLst>
            <pc:docMk/>
            <pc:sldMk cId="844318935" sldId="282"/>
            <ac:spMk id="2" creationId="{845FC125-4183-3B12-F8E9-D3ACBD13BAA1}"/>
          </ac:spMkLst>
        </pc:spChg>
        <pc:spChg chg="add mod ord">
          <ac:chgData name="TOMA, Keiko (NHS ENGLAND)" userId="4f7dab78-14de-4112-ab7c-f4299c2a688c" providerId="ADAL" clId="{4C0DA736-0963-4810-B429-2550368DD41B}" dt="2025-11-17T13:55:20.142" v="10159" actId="207"/>
          <ac:spMkLst>
            <pc:docMk/>
            <pc:sldMk cId="844318935" sldId="282"/>
            <ac:spMk id="3" creationId="{1A2E6A7B-424D-67B7-3D2A-BA0DDECEEC80}"/>
          </ac:spMkLst>
        </pc:spChg>
        <pc:spChg chg="add del mod">
          <ac:chgData name="TOMA, Keiko (NHS ENGLAND)" userId="4f7dab78-14de-4112-ab7c-f4299c2a688c" providerId="ADAL" clId="{4C0DA736-0963-4810-B429-2550368DD41B}" dt="2025-12-03T09:40:31.569" v="12104" actId="478"/>
          <ac:spMkLst>
            <pc:docMk/>
            <pc:sldMk cId="844318935" sldId="282"/>
            <ac:spMk id="5" creationId="{C9C2576A-E319-5AD6-AA27-002C32F3A3D6}"/>
          </ac:spMkLst>
        </pc:spChg>
        <pc:spChg chg="mod">
          <ac:chgData name="TOMA, Keiko (NHS ENGLAND)" userId="4f7dab78-14de-4112-ab7c-f4299c2a688c" providerId="ADAL" clId="{4C0DA736-0963-4810-B429-2550368DD41B}" dt="2025-11-17T13:56:25.264" v="10171"/>
          <ac:spMkLst>
            <pc:docMk/>
            <pc:sldMk cId="844318935" sldId="282"/>
            <ac:spMk id="6" creationId="{735E6438-88FD-AEBB-B672-E4B243086DBF}"/>
          </ac:spMkLst>
        </pc:spChg>
        <pc:spChg chg="add mod">
          <ac:chgData name="TOMA, Keiko (NHS ENGLAND)" userId="4f7dab78-14de-4112-ab7c-f4299c2a688c" providerId="ADAL" clId="{4C0DA736-0963-4810-B429-2550368DD41B}" dt="2025-11-17T13:55:47.090" v="10165" actId="207"/>
          <ac:spMkLst>
            <pc:docMk/>
            <pc:sldMk cId="844318935" sldId="282"/>
            <ac:spMk id="8" creationId="{06107A32-D512-CF69-5FF0-3EBE75F8A493}"/>
          </ac:spMkLst>
        </pc:spChg>
        <pc:picChg chg="mod ord">
          <ac:chgData name="TOMA, Keiko (NHS ENGLAND)" userId="4f7dab78-14de-4112-ab7c-f4299c2a688c" providerId="ADAL" clId="{4C0DA736-0963-4810-B429-2550368DD41B}" dt="2025-11-17T13:56:56.906" v="10174" actId="1440"/>
          <ac:picMkLst>
            <pc:docMk/>
            <pc:sldMk cId="844318935" sldId="282"/>
            <ac:picMk id="4" creationId="{E28F42E7-4611-C5E0-B55F-AA34B6907765}"/>
          </ac:picMkLst>
        </pc:picChg>
        <pc:picChg chg="mod ord">
          <ac:chgData name="TOMA, Keiko (NHS ENGLAND)" userId="4f7dab78-14de-4112-ab7c-f4299c2a688c" providerId="ADAL" clId="{4C0DA736-0963-4810-B429-2550368DD41B}" dt="2025-11-17T13:56:59.406" v="10175" actId="108"/>
          <ac:picMkLst>
            <pc:docMk/>
            <pc:sldMk cId="844318935" sldId="282"/>
            <ac:picMk id="10" creationId="{DFCEF019-DF97-1837-CB25-3BDC2504744B}"/>
          </ac:picMkLst>
        </pc:picChg>
      </pc:sldChg>
      <pc:sldChg chg="addSp delSp modSp del mod ord modClrScheme chgLayout">
        <pc:chgData name="TOMA, Keiko (NHS ENGLAND)" userId="4f7dab78-14de-4112-ab7c-f4299c2a688c" providerId="ADAL" clId="{4C0DA736-0963-4810-B429-2550368DD41B}" dt="2025-11-17T13:36:29.982" v="9603" actId="2696"/>
        <pc:sldMkLst>
          <pc:docMk/>
          <pc:sldMk cId="4077723091" sldId="282"/>
        </pc:sldMkLst>
      </pc:sldChg>
      <pc:sldChg chg="addSp delSp modSp new mod modClrScheme chgLayout">
        <pc:chgData name="TOMA, Keiko (NHS ENGLAND)" userId="4f7dab78-14de-4112-ab7c-f4299c2a688c" providerId="ADAL" clId="{4C0DA736-0963-4810-B429-2550368DD41B}" dt="2025-12-03T10:03:12.288" v="12313"/>
        <pc:sldMkLst>
          <pc:docMk/>
          <pc:sldMk cId="1116601550" sldId="283"/>
        </pc:sldMkLst>
        <pc:spChg chg="add del mod ord">
          <ac:chgData name="TOMA, Keiko (NHS ENGLAND)" userId="4f7dab78-14de-4112-ab7c-f4299c2a688c" providerId="ADAL" clId="{4C0DA736-0963-4810-B429-2550368DD41B}" dt="2025-11-17T13:43:46.838" v="9861" actId="255"/>
          <ac:spMkLst>
            <pc:docMk/>
            <pc:sldMk cId="1116601550" sldId="283"/>
            <ac:spMk id="2" creationId="{A69BE93A-F294-58AC-5B30-CF87DC101031}"/>
          </ac:spMkLst>
        </pc:spChg>
        <pc:spChg chg="add del mod">
          <ac:chgData name="TOMA, Keiko (NHS ENGLAND)" userId="4f7dab78-14de-4112-ab7c-f4299c2a688c" providerId="ADAL" clId="{4C0DA736-0963-4810-B429-2550368DD41B}" dt="2025-12-03T09:40:32.070" v="12107" actId="478"/>
          <ac:spMkLst>
            <pc:docMk/>
            <pc:sldMk cId="1116601550" sldId="283"/>
            <ac:spMk id="3" creationId="{F1E06512-B2F9-3F55-327E-67A7370F28A3}"/>
          </ac:spMkLst>
        </pc:spChg>
        <pc:spChg chg="mod">
          <ac:chgData name="TOMA, Keiko (NHS ENGLAND)" userId="4f7dab78-14de-4112-ab7c-f4299c2a688c" providerId="ADAL" clId="{4C0DA736-0963-4810-B429-2550368DD41B}" dt="2025-12-03T09:59:31.403" v="12277" actId="1076"/>
          <ac:spMkLst>
            <pc:docMk/>
            <pc:sldMk cId="1116601550" sldId="283"/>
            <ac:spMk id="6" creationId="{F0553247-B480-3B03-C796-440A1DC05577}"/>
          </ac:spMkLst>
        </pc:spChg>
        <pc:spChg chg="del">
          <ac:chgData name="TOMA, Keiko (NHS ENGLAND)" userId="4f7dab78-14de-4112-ab7c-f4299c2a688c" providerId="ADAL" clId="{4C0DA736-0963-4810-B429-2550368DD41B}" dt="2025-12-03T09:59:13.472" v="12194" actId="21"/>
          <ac:spMkLst>
            <pc:docMk/>
            <pc:sldMk cId="1116601550" sldId="283"/>
            <ac:spMk id="8" creationId="{A7709003-3C93-926A-5908-1B74DFDB638E}"/>
          </ac:spMkLst>
        </pc:spChg>
        <pc:spChg chg="add mod ord">
          <ac:chgData name="TOMA, Keiko (NHS ENGLAND)" userId="4f7dab78-14de-4112-ab7c-f4299c2a688c" providerId="ADAL" clId="{4C0DA736-0963-4810-B429-2550368DD41B}" dt="2025-12-03T09:59:31.403" v="12277" actId="1076"/>
          <ac:spMkLst>
            <pc:docMk/>
            <pc:sldMk cId="1116601550" sldId="283"/>
            <ac:spMk id="9" creationId="{BD820B88-E09F-D90B-4EF3-3039E1FAC908}"/>
          </ac:spMkLst>
        </pc:spChg>
        <pc:spChg chg="add del mod">
          <ac:chgData name="TOMA, Keiko (NHS ENGLAND)" userId="4f7dab78-14de-4112-ab7c-f4299c2a688c" providerId="ADAL" clId="{4C0DA736-0963-4810-B429-2550368DD41B}" dt="2025-12-03T10:00:00.993" v="12286" actId="478"/>
          <ac:spMkLst>
            <pc:docMk/>
            <pc:sldMk cId="1116601550" sldId="283"/>
            <ac:spMk id="11" creationId="{BE2DEC60-7AA4-7D87-3A20-F0BC0C9FA0C8}"/>
          </ac:spMkLst>
        </pc:spChg>
        <pc:spChg chg="add del mod">
          <ac:chgData name="TOMA, Keiko (NHS ENGLAND)" userId="4f7dab78-14de-4112-ab7c-f4299c2a688c" providerId="ADAL" clId="{4C0DA736-0963-4810-B429-2550368DD41B}" dt="2025-12-03T10:00:04.824" v="12287" actId="21"/>
          <ac:spMkLst>
            <pc:docMk/>
            <pc:sldMk cId="1116601550" sldId="283"/>
            <ac:spMk id="12" creationId="{A7709003-3C93-926A-5908-1B74DFDB638E}"/>
          </ac:spMkLst>
        </pc:spChg>
        <pc:spChg chg="add mod">
          <ac:chgData name="TOMA, Keiko (NHS ENGLAND)" userId="4f7dab78-14de-4112-ab7c-f4299c2a688c" providerId="ADAL" clId="{4C0DA736-0963-4810-B429-2550368DD41B}" dt="2025-12-03T10:00:25.179" v="12296" actId="1076"/>
          <ac:spMkLst>
            <pc:docMk/>
            <pc:sldMk cId="1116601550" sldId="283"/>
            <ac:spMk id="18" creationId="{A7709003-3C93-926A-5908-1B74DFDB638E}"/>
          </ac:spMkLst>
        </pc:spChg>
        <pc:picChg chg="del mod ord">
          <ac:chgData name="TOMA, Keiko (NHS ENGLAND)" userId="4f7dab78-14de-4112-ab7c-f4299c2a688c" providerId="ADAL" clId="{4C0DA736-0963-4810-B429-2550368DD41B}" dt="2025-12-03T10:00:04.824" v="12287" actId="21"/>
          <ac:picMkLst>
            <pc:docMk/>
            <pc:sldMk cId="1116601550" sldId="283"/>
            <ac:picMk id="4" creationId="{991CF94B-C99F-BB9A-0A2C-78298846DA56}"/>
          </ac:picMkLst>
        </pc:picChg>
        <pc:picChg chg="mod">
          <ac:chgData name="TOMA, Keiko (NHS ENGLAND)" userId="4f7dab78-14de-4112-ab7c-f4299c2a688c" providerId="ADAL" clId="{4C0DA736-0963-4810-B429-2550368DD41B}" dt="2025-12-03T10:03:12.288" v="12313"/>
          <ac:picMkLst>
            <pc:docMk/>
            <pc:sldMk cId="1116601550" sldId="283"/>
            <ac:picMk id="5" creationId="{2C51B3D6-2C5E-881D-6E8F-B04BB0D63E6D}"/>
          </ac:picMkLst>
        </pc:picChg>
        <pc:picChg chg="mod">
          <ac:chgData name="TOMA, Keiko (NHS ENGLAND)" userId="4f7dab78-14de-4112-ab7c-f4299c2a688c" providerId="ADAL" clId="{4C0DA736-0963-4810-B429-2550368DD41B}" dt="2025-12-03T10:01:14.329" v="12311" actId="1038"/>
          <ac:picMkLst>
            <pc:docMk/>
            <pc:sldMk cId="1116601550" sldId="283"/>
            <ac:picMk id="7" creationId="{552CB531-5CFC-6D53-C96E-1A0EB28575CC}"/>
          </ac:picMkLst>
        </pc:picChg>
        <pc:picChg chg="mod">
          <ac:chgData name="TOMA, Keiko (NHS ENGLAND)" userId="4f7dab78-14de-4112-ab7c-f4299c2a688c" providerId="ADAL" clId="{4C0DA736-0963-4810-B429-2550368DD41B}" dt="2025-12-03T10:01:04.918" v="12307" actId="1076"/>
          <ac:picMkLst>
            <pc:docMk/>
            <pc:sldMk cId="1116601550" sldId="283"/>
            <ac:picMk id="13" creationId="{95BFF771-D04A-32DB-5C78-3C19A8485EE2}"/>
          </ac:picMkLst>
        </pc:picChg>
        <pc:picChg chg="add del mod">
          <ac:chgData name="TOMA, Keiko (NHS ENGLAND)" userId="4f7dab78-14de-4112-ab7c-f4299c2a688c" providerId="ADAL" clId="{4C0DA736-0963-4810-B429-2550368DD41B}" dt="2025-12-03T10:00:04.824" v="12287" actId="21"/>
          <ac:picMkLst>
            <pc:docMk/>
            <pc:sldMk cId="1116601550" sldId="283"/>
            <ac:picMk id="14" creationId="{55761A75-7A5B-ED6B-7A74-FB5DB1F7D1ED}"/>
          </ac:picMkLst>
        </pc:picChg>
        <pc:picChg chg="del">
          <ac:chgData name="TOMA, Keiko (NHS ENGLAND)" userId="4f7dab78-14de-4112-ab7c-f4299c2a688c" providerId="ADAL" clId="{4C0DA736-0963-4810-B429-2550368DD41B}" dt="2025-12-03T09:59:13.472" v="12194" actId="21"/>
          <ac:picMkLst>
            <pc:docMk/>
            <pc:sldMk cId="1116601550" sldId="283"/>
            <ac:picMk id="15" creationId="{55761A75-7A5B-ED6B-7A74-FB5DB1F7D1ED}"/>
          </ac:picMkLst>
        </pc:picChg>
        <pc:picChg chg="add del mod">
          <ac:chgData name="TOMA, Keiko (NHS ENGLAND)" userId="4f7dab78-14de-4112-ab7c-f4299c2a688c" providerId="ADAL" clId="{4C0DA736-0963-4810-B429-2550368DD41B}" dt="2025-12-03T10:00:04.824" v="12287" actId="21"/>
          <ac:picMkLst>
            <pc:docMk/>
            <pc:sldMk cId="1116601550" sldId="283"/>
            <ac:picMk id="16" creationId="{2CDC0042-6E7B-696D-E300-92F6EB4C1366}"/>
          </ac:picMkLst>
        </pc:picChg>
        <pc:picChg chg="del">
          <ac:chgData name="TOMA, Keiko (NHS ENGLAND)" userId="4f7dab78-14de-4112-ab7c-f4299c2a688c" providerId="ADAL" clId="{4C0DA736-0963-4810-B429-2550368DD41B}" dt="2025-12-03T09:59:13.472" v="12194" actId="21"/>
          <ac:picMkLst>
            <pc:docMk/>
            <pc:sldMk cId="1116601550" sldId="283"/>
            <ac:picMk id="17" creationId="{2CDC0042-6E7B-696D-E300-92F6EB4C1366}"/>
          </ac:picMkLst>
        </pc:picChg>
        <pc:picChg chg="add mod">
          <ac:chgData name="TOMA, Keiko (NHS ENGLAND)" userId="4f7dab78-14de-4112-ab7c-f4299c2a688c" providerId="ADAL" clId="{4C0DA736-0963-4810-B429-2550368DD41B}" dt="2025-12-03T10:00:25.179" v="12296" actId="1076"/>
          <ac:picMkLst>
            <pc:docMk/>
            <pc:sldMk cId="1116601550" sldId="283"/>
            <ac:picMk id="19" creationId="{55761A75-7A5B-ED6B-7A74-FB5DB1F7D1ED}"/>
          </ac:picMkLst>
        </pc:picChg>
        <pc:picChg chg="add mod">
          <ac:chgData name="TOMA, Keiko (NHS ENGLAND)" userId="4f7dab78-14de-4112-ab7c-f4299c2a688c" providerId="ADAL" clId="{4C0DA736-0963-4810-B429-2550368DD41B}" dt="2025-12-03T10:00:40.441" v="12299" actId="1076"/>
          <ac:picMkLst>
            <pc:docMk/>
            <pc:sldMk cId="1116601550" sldId="283"/>
            <ac:picMk id="20" creationId="{2CDC0042-6E7B-696D-E300-92F6EB4C1366}"/>
          </ac:picMkLst>
        </pc:picChg>
        <pc:picChg chg="add mod">
          <ac:chgData name="TOMA, Keiko (NHS ENGLAND)" userId="4f7dab78-14de-4112-ab7c-f4299c2a688c" providerId="ADAL" clId="{4C0DA736-0963-4810-B429-2550368DD41B}" dt="2025-12-03T10:00:25.179" v="12296" actId="1076"/>
          <ac:picMkLst>
            <pc:docMk/>
            <pc:sldMk cId="1116601550" sldId="283"/>
            <ac:picMk id="21" creationId="{991CF94B-C99F-BB9A-0A2C-78298846DA56}"/>
          </ac:picMkLst>
        </pc:picChg>
      </pc:sldChg>
      <pc:sldChg chg="addSp delSp modSp add mod modNotesTx">
        <pc:chgData name="TOMA, Keiko (NHS ENGLAND)" userId="4f7dab78-14de-4112-ab7c-f4299c2a688c" providerId="ADAL" clId="{4C0DA736-0963-4810-B429-2550368DD41B}" dt="2025-12-03T09:38:57.833" v="12089" actId="478"/>
        <pc:sldMkLst>
          <pc:docMk/>
          <pc:sldMk cId="2116436636" sldId="284"/>
        </pc:sldMkLst>
        <pc:spChg chg="add mod">
          <ac:chgData name="TOMA, Keiko (NHS ENGLAND)" userId="4f7dab78-14de-4112-ab7c-f4299c2a688c" providerId="ADAL" clId="{4C0DA736-0963-4810-B429-2550368DD41B}" dt="2025-11-17T12:34:12.981" v="9152" actId="20577"/>
          <ac:spMkLst>
            <pc:docMk/>
            <pc:sldMk cId="2116436636" sldId="284"/>
            <ac:spMk id="2" creationId="{B86C85C2-E2FB-7A64-86DB-89BC7FF22921}"/>
          </ac:spMkLst>
        </pc:spChg>
        <pc:spChg chg="add del mod">
          <ac:chgData name="TOMA, Keiko (NHS ENGLAND)" userId="4f7dab78-14de-4112-ab7c-f4299c2a688c" providerId="ADAL" clId="{4C0DA736-0963-4810-B429-2550368DD41B}" dt="2025-12-03T09:38:57.833" v="12089" actId="478"/>
          <ac:spMkLst>
            <pc:docMk/>
            <pc:sldMk cId="2116436636" sldId="284"/>
            <ac:spMk id="3" creationId="{1B7E7343-E225-3048-00B8-582808544C88}"/>
          </ac:spMkLst>
        </pc:spChg>
      </pc:sldChg>
      <pc:sldChg chg="addSp delSp modSp add mod ord modNotesTx">
        <pc:chgData name="TOMA, Keiko (NHS ENGLAND)" userId="4f7dab78-14de-4112-ab7c-f4299c2a688c" providerId="ADAL" clId="{4C0DA736-0963-4810-B429-2550368DD41B}" dt="2025-12-03T09:39:02.986" v="12091" actId="478"/>
        <pc:sldMkLst>
          <pc:docMk/>
          <pc:sldMk cId="2407900081" sldId="285"/>
        </pc:sldMkLst>
        <pc:spChg chg="mod">
          <ac:chgData name="TOMA, Keiko (NHS ENGLAND)" userId="4f7dab78-14de-4112-ab7c-f4299c2a688c" providerId="ADAL" clId="{4C0DA736-0963-4810-B429-2550368DD41B}" dt="2025-11-17T13:45:42.290" v="10000" actId="20577"/>
          <ac:spMkLst>
            <pc:docMk/>
            <pc:sldMk cId="2407900081" sldId="285"/>
            <ac:spMk id="2" creationId="{E30A6B28-1895-88E4-7C07-C364594FCDA7}"/>
          </ac:spMkLst>
        </pc:spChg>
        <pc:spChg chg="add del mod">
          <ac:chgData name="TOMA, Keiko (NHS ENGLAND)" userId="4f7dab78-14de-4112-ab7c-f4299c2a688c" providerId="ADAL" clId="{4C0DA736-0963-4810-B429-2550368DD41B}" dt="2025-12-03T09:39:02.986" v="12091" actId="478"/>
          <ac:spMkLst>
            <pc:docMk/>
            <pc:sldMk cId="2407900081" sldId="285"/>
            <ac:spMk id="4" creationId="{213B6A2E-6958-3395-D673-4D3808C1C350}"/>
          </ac:spMkLst>
        </pc:spChg>
        <pc:picChg chg="add mod ord modCrop">
          <ac:chgData name="TOMA, Keiko (NHS ENGLAND)" userId="4f7dab78-14de-4112-ab7c-f4299c2a688c" providerId="ADAL" clId="{4C0DA736-0963-4810-B429-2550368DD41B}" dt="2025-11-17T12:36:56.821" v="9366" actId="732"/>
          <ac:picMkLst>
            <pc:docMk/>
            <pc:sldMk cId="2407900081" sldId="285"/>
            <ac:picMk id="3" creationId="{A603CECA-BF2E-E323-9499-DE93080F5296}"/>
          </ac:picMkLst>
        </pc:picChg>
      </pc:sldChg>
      <pc:sldChg chg="addSp delSp modSp add mod modNotesTx">
        <pc:chgData name="TOMA, Keiko (NHS ENGLAND)" userId="4f7dab78-14de-4112-ab7c-f4299c2a688c" providerId="ADAL" clId="{4C0DA736-0963-4810-B429-2550368DD41B}" dt="2025-12-03T09:39:00.617" v="12090" actId="478"/>
        <pc:sldMkLst>
          <pc:docMk/>
          <pc:sldMk cId="1761185650" sldId="286"/>
        </pc:sldMkLst>
        <pc:spChg chg="add del mod">
          <ac:chgData name="TOMA, Keiko (NHS ENGLAND)" userId="4f7dab78-14de-4112-ab7c-f4299c2a688c" providerId="ADAL" clId="{4C0DA736-0963-4810-B429-2550368DD41B}" dt="2025-12-03T09:39:00.617" v="12090" actId="478"/>
          <ac:spMkLst>
            <pc:docMk/>
            <pc:sldMk cId="1761185650" sldId="286"/>
            <ac:spMk id="3" creationId="{68856B70-A5D9-A73F-BBDF-6D837B90C004}"/>
          </ac:spMkLst>
        </pc:spChg>
      </pc:sldChg>
      <pc:sldChg chg="addSp delSp modSp add mod modNotesTx">
        <pc:chgData name="TOMA, Keiko (NHS ENGLAND)" userId="4f7dab78-14de-4112-ab7c-f4299c2a688c" providerId="ADAL" clId="{4C0DA736-0963-4810-B429-2550368DD41B}" dt="2025-12-03T09:39:05.321" v="12092" actId="478"/>
        <pc:sldMkLst>
          <pc:docMk/>
          <pc:sldMk cId="1987156323" sldId="287"/>
        </pc:sldMkLst>
        <pc:spChg chg="mod">
          <ac:chgData name="TOMA, Keiko (NHS ENGLAND)" userId="4f7dab78-14de-4112-ab7c-f4299c2a688c" providerId="ADAL" clId="{4C0DA736-0963-4810-B429-2550368DD41B}" dt="2025-11-17T12:36:30.406" v="9365" actId="20577"/>
          <ac:spMkLst>
            <pc:docMk/>
            <pc:sldMk cId="1987156323" sldId="287"/>
            <ac:spMk id="2" creationId="{0D932C0A-0C7E-E92B-7CA4-84BF29DB6C19}"/>
          </ac:spMkLst>
        </pc:spChg>
        <pc:spChg chg="add del mod">
          <ac:chgData name="TOMA, Keiko (NHS ENGLAND)" userId="4f7dab78-14de-4112-ab7c-f4299c2a688c" providerId="ADAL" clId="{4C0DA736-0963-4810-B429-2550368DD41B}" dt="2025-12-03T09:39:05.321" v="12092" actId="478"/>
          <ac:spMkLst>
            <pc:docMk/>
            <pc:sldMk cId="1987156323" sldId="287"/>
            <ac:spMk id="3" creationId="{954D8760-8DC9-84CD-D065-E43354365C76}"/>
          </ac:spMkLst>
        </pc:spChg>
      </pc:sldChg>
      <pc:sldChg chg="addSp delSp modSp add mod modNotesTx">
        <pc:chgData name="TOMA, Keiko (NHS ENGLAND)" userId="4f7dab78-14de-4112-ab7c-f4299c2a688c" providerId="ADAL" clId="{4C0DA736-0963-4810-B429-2550368DD41B}" dt="2025-12-03T09:41:03.254" v="12145" actId="20577"/>
        <pc:sldMkLst>
          <pc:docMk/>
          <pc:sldMk cId="1149100382" sldId="288"/>
        </pc:sldMkLst>
        <pc:spChg chg="add del mod">
          <ac:chgData name="TOMA, Keiko (NHS ENGLAND)" userId="4f7dab78-14de-4112-ab7c-f4299c2a688c" providerId="ADAL" clId="{4C0DA736-0963-4810-B429-2550368DD41B}" dt="2025-12-03T09:39:14.401" v="12095" actId="478"/>
          <ac:spMkLst>
            <pc:docMk/>
            <pc:sldMk cId="1149100382" sldId="288"/>
            <ac:spMk id="2" creationId="{5601CE15-1F54-EFD1-2AE9-818A7A068C99}"/>
          </ac:spMkLst>
        </pc:spChg>
        <pc:picChg chg="add mod">
          <ac:chgData name="TOMA, Keiko (NHS ENGLAND)" userId="4f7dab78-14de-4112-ab7c-f4299c2a688c" providerId="ADAL" clId="{4C0DA736-0963-4810-B429-2550368DD41B}" dt="2025-11-17T12:38:09.554" v="9400" actId="14100"/>
          <ac:picMkLst>
            <pc:docMk/>
            <pc:sldMk cId="1149100382" sldId="288"/>
            <ac:picMk id="3" creationId="{091F076B-F01D-F2FB-A4B4-A7CD6C029EFA}"/>
          </ac:picMkLst>
        </pc:picChg>
      </pc:sldChg>
      <pc:sldChg chg="del">
        <pc:chgData name="TOMA, Keiko (NHS ENGLAND)" userId="4f7dab78-14de-4112-ab7c-f4299c2a688c" providerId="ADAL" clId="{4C0DA736-0963-4810-B429-2550368DD41B}" dt="2025-11-17T13:36:21.322" v="9602" actId="2696"/>
        <pc:sldMkLst>
          <pc:docMk/>
          <pc:sldMk cId="2118515305" sldId="289"/>
        </pc:sldMkLst>
      </pc:sldChg>
      <pc:sldChg chg="del">
        <pc:chgData name="TOMA, Keiko (NHS ENGLAND)" userId="4f7dab78-14de-4112-ab7c-f4299c2a688c" providerId="ADAL" clId="{4C0DA736-0963-4810-B429-2550368DD41B}" dt="2025-11-17T13:36:31.876" v="9604" actId="47"/>
        <pc:sldMkLst>
          <pc:docMk/>
          <pc:sldMk cId="678767279" sldId="290"/>
        </pc:sldMkLst>
      </pc:sldChg>
      <pc:sldChg chg="addSp delSp modSp add mod modNotesTx">
        <pc:chgData name="TOMA, Keiko (NHS ENGLAND)" userId="4f7dab78-14de-4112-ab7c-f4299c2a688c" providerId="ADAL" clId="{4C0DA736-0963-4810-B429-2550368DD41B}" dt="2025-12-03T09:40:51.182" v="12112" actId="20577"/>
        <pc:sldMkLst>
          <pc:docMk/>
          <pc:sldMk cId="3838805666" sldId="291"/>
        </pc:sldMkLst>
        <pc:spChg chg="mod">
          <ac:chgData name="TOMA, Keiko (NHS ENGLAND)" userId="4f7dab78-14de-4112-ab7c-f4299c2a688c" providerId="ADAL" clId="{4C0DA736-0963-4810-B429-2550368DD41B}" dt="2025-11-17T12:59:34.208" v="9507" actId="14100"/>
          <ac:spMkLst>
            <pc:docMk/>
            <pc:sldMk cId="3838805666" sldId="291"/>
            <ac:spMk id="2" creationId="{A05245D3-90E6-0CE6-E132-7A1E2061CC18}"/>
          </ac:spMkLst>
        </pc:spChg>
        <pc:spChg chg="add del mod">
          <ac:chgData name="TOMA, Keiko (NHS ENGLAND)" userId="4f7dab78-14de-4112-ab7c-f4299c2a688c" providerId="ADAL" clId="{4C0DA736-0963-4810-B429-2550368DD41B}" dt="2025-12-03T09:40:31.726" v="12105" actId="478"/>
          <ac:spMkLst>
            <pc:docMk/>
            <pc:sldMk cId="3838805666" sldId="291"/>
            <ac:spMk id="3" creationId="{EF4014D6-65C5-2600-C28C-980AD44B4A7C}"/>
          </ac:spMkLst>
        </pc:spChg>
        <pc:spChg chg="mod">
          <ac:chgData name="TOMA, Keiko (NHS ENGLAND)" userId="4f7dab78-14de-4112-ab7c-f4299c2a688c" providerId="ADAL" clId="{4C0DA736-0963-4810-B429-2550368DD41B}" dt="2025-11-17T13:57:44.498" v="10202" actId="404"/>
          <ac:spMkLst>
            <pc:docMk/>
            <pc:sldMk cId="3838805666" sldId="291"/>
            <ac:spMk id="4" creationId="{5F615E58-0136-FE23-839D-C3D2359231AF}"/>
          </ac:spMkLst>
        </pc:spChg>
        <pc:spChg chg="add mod topLvl">
          <ac:chgData name="TOMA, Keiko (NHS ENGLAND)" userId="4f7dab78-14de-4112-ab7c-f4299c2a688c" providerId="ADAL" clId="{4C0DA736-0963-4810-B429-2550368DD41B}" dt="2025-11-17T13:50:44.312" v="10064" actId="478"/>
          <ac:spMkLst>
            <pc:docMk/>
            <pc:sldMk cId="3838805666" sldId="291"/>
            <ac:spMk id="7" creationId="{68D645C5-6799-2998-BA9E-436167612354}"/>
          </ac:spMkLst>
        </pc:spChg>
      </pc:sldChg>
      <pc:sldMasterChg chg="delSldLayout">
        <pc:chgData name="TOMA, Keiko (NHS ENGLAND)" userId="4f7dab78-14de-4112-ab7c-f4299c2a688c" providerId="ADAL" clId="{4C0DA736-0963-4810-B429-2550368DD41B}" dt="2025-10-31T13:11:15.640" v="6925" actId="2696"/>
        <pc:sldMasterMkLst>
          <pc:docMk/>
          <pc:sldMasterMk cId="252141165" sldId="2147483660"/>
        </pc:sldMasterMkLst>
      </pc:sldMasterChg>
    </pc:docChg>
  </pc:docChgLst>
  <pc:docChgLst>
    <pc:chgData name="ATHERDEN, Charlotte (NHS ENGLAND)" userId="S::charlotte.atherden@nhs.net::359e637f-7841-4505-9b39-a85516f21997" providerId="AD" clId="Web-{2774C4FD-A427-EA87-3DD5-762EF5DF5D42}"/>
    <pc:docChg chg="sldOrd">
      <pc:chgData name="ATHERDEN, Charlotte (NHS ENGLAND)" userId="S::charlotte.atherden@nhs.net::359e637f-7841-4505-9b39-a85516f21997" providerId="AD" clId="Web-{2774C4FD-A427-EA87-3DD5-762EF5DF5D42}" dt="2025-12-01T12:17:12.236" v="1"/>
      <pc:docMkLst>
        <pc:docMk/>
      </pc:docMkLst>
      <pc:sldChg chg="ord">
        <pc:chgData name="ATHERDEN, Charlotte (NHS ENGLAND)" userId="S::charlotte.atherden@nhs.net::359e637f-7841-4505-9b39-a85516f21997" providerId="AD" clId="Web-{2774C4FD-A427-EA87-3DD5-762EF5DF5D42}" dt="2025-12-01T12:17:12.236" v="1"/>
        <pc:sldMkLst>
          <pc:docMk/>
          <pc:sldMk cId="909944293" sldId="262"/>
        </pc:sldMkLst>
      </pc:sldChg>
    </pc:docChg>
  </pc:docChgLst>
  <pc:docChgLst>
    <pc:chgData name="ATHERDEN, Charlotte (NHS ENGLAND)" userId="S::charlotte.atherden@nhs.net::359e637f-7841-4505-9b39-a85516f21997" providerId="AD" clId="Web-{D911F45D-9421-692C-ECC9-D6A911FFD1F0}"/>
    <pc:docChg chg="addSld delSld modSld sldOrd">
      <pc:chgData name="ATHERDEN, Charlotte (NHS ENGLAND)" userId="S::charlotte.atherden@nhs.net::359e637f-7841-4505-9b39-a85516f21997" providerId="AD" clId="Web-{D911F45D-9421-692C-ECC9-D6A911FFD1F0}" dt="2025-10-22T16:54:38.949" v="569" actId="1076"/>
      <pc:docMkLst>
        <pc:docMk/>
      </pc:docMkLst>
      <pc:sldChg chg="modSp">
        <pc:chgData name="ATHERDEN, Charlotte (NHS ENGLAND)" userId="S::charlotte.atherden@nhs.net::359e637f-7841-4505-9b39-a85516f21997" providerId="AD" clId="Web-{D911F45D-9421-692C-ECC9-D6A911FFD1F0}" dt="2025-10-22T16:48:32.332" v="552" actId="20577"/>
        <pc:sldMkLst>
          <pc:docMk/>
          <pc:sldMk cId="2670699444" sldId="258"/>
        </pc:sldMkLst>
      </pc:sldChg>
      <pc:sldChg chg="addSp delSp modSp add ord replId modNotes">
        <pc:chgData name="ATHERDEN, Charlotte (NHS ENGLAND)" userId="S::charlotte.atherden@nhs.net::359e637f-7841-4505-9b39-a85516f21997" providerId="AD" clId="Web-{D911F45D-9421-692C-ECC9-D6A911FFD1F0}" dt="2025-10-22T16:31:10.962" v="449" actId="20577"/>
        <pc:sldMkLst>
          <pc:docMk/>
          <pc:sldMk cId="909944293" sldId="262"/>
        </pc:sldMkLst>
      </pc:sldChg>
      <pc:sldChg chg="addSp delSp modSp new modMedia addAnim delAnim">
        <pc:chgData name="ATHERDEN, Charlotte (NHS ENGLAND)" userId="S::charlotte.atherden@nhs.net::359e637f-7841-4505-9b39-a85516f21997" providerId="AD" clId="Web-{D911F45D-9421-692C-ECC9-D6A911FFD1F0}" dt="2025-10-22T16:37:14.236" v="480"/>
        <pc:sldMkLst>
          <pc:docMk/>
          <pc:sldMk cId="3327202976" sldId="263"/>
        </pc:sldMkLst>
      </pc:sldChg>
      <pc:sldChg chg="addSp delSp modSp add replId modNotes">
        <pc:chgData name="ATHERDEN, Charlotte (NHS ENGLAND)" userId="S::charlotte.atherden@nhs.net::359e637f-7841-4505-9b39-a85516f21997" providerId="AD" clId="Web-{D911F45D-9421-692C-ECC9-D6A911FFD1F0}" dt="2025-10-22T16:54:38.949" v="569" actId="1076"/>
        <pc:sldMkLst>
          <pc:docMk/>
          <pc:sldMk cId="3637766009" sldId="264"/>
        </pc:sldMkLst>
      </pc:sldChg>
    </pc:docChg>
  </pc:docChgLst>
  <pc:docChgLst>
    <pc:chgData name="BIRKS, Laura (NHS ENGLAND)" userId="da3c8bd5-06ba-41d7-9043-89ea25be9882" providerId="ADAL" clId="{51281185-F7EE-4928-B3EE-29D50B0B8F61}"/>
    <pc:docChg chg="undo custSel modSld">
      <pc:chgData name="BIRKS, Laura (NHS ENGLAND)" userId="da3c8bd5-06ba-41d7-9043-89ea25be9882" providerId="ADAL" clId="{51281185-F7EE-4928-B3EE-29D50B0B8F61}" dt="2025-11-03T08:52:44.161" v="30" actId="1076"/>
      <pc:docMkLst>
        <pc:docMk/>
      </pc:docMkLst>
      <pc:sldChg chg="modSp mod">
        <pc:chgData name="BIRKS, Laura (NHS ENGLAND)" userId="da3c8bd5-06ba-41d7-9043-89ea25be9882" providerId="ADAL" clId="{51281185-F7EE-4928-B3EE-29D50B0B8F61}" dt="2025-11-03T08:46:51.074" v="0" actId="113"/>
        <pc:sldMkLst>
          <pc:docMk/>
          <pc:sldMk cId="3327202976" sldId="263"/>
        </pc:sldMkLst>
        <pc:spChg chg="mod">
          <ac:chgData name="BIRKS, Laura (NHS ENGLAND)" userId="da3c8bd5-06ba-41d7-9043-89ea25be9882" providerId="ADAL" clId="{51281185-F7EE-4928-B3EE-29D50B0B8F61}" dt="2025-11-03T08:46:51.074" v="0" actId="113"/>
          <ac:spMkLst>
            <pc:docMk/>
            <pc:sldMk cId="3327202976" sldId="263"/>
            <ac:spMk id="8" creationId="{0AD98272-ED96-F734-B172-290B9B0F0C9C}"/>
          </ac:spMkLst>
        </pc:spChg>
      </pc:sldChg>
      <pc:sldChg chg="modSp mod">
        <pc:chgData name="BIRKS, Laura (NHS ENGLAND)" userId="da3c8bd5-06ba-41d7-9043-89ea25be9882" providerId="ADAL" clId="{51281185-F7EE-4928-B3EE-29D50B0B8F61}" dt="2025-11-03T08:52:44.161" v="30" actId="1076"/>
        <pc:sldMkLst>
          <pc:docMk/>
          <pc:sldMk cId="2421025015" sldId="271"/>
        </pc:sldMkLst>
        <pc:spChg chg="mod">
          <ac:chgData name="BIRKS, Laura (NHS ENGLAND)" userId="da3c8bd5-06ba-41d7-9043-89ea25be9882" providerId="ADAL" clId="{51281185-F7EE-4928-B3EE-29D50B0B8F61}" dt="2025-11-03T08:51:12.030" v="20" actId="948"/>
          <ac:spMkLst>
            <pc:docMk/>
            <pc:sldMk cId="2421025015" sldId="271"/>
            <ac:spMk id="5" creationId="{4D2F53E7-4659-A8C3-AE80-1D88F0754589}"/>
          </ac:spMkLst>
        </pc:spChg>
        <pc:spChg chg="mod">
          <ac:chgData name="BIRKS, Laura (NHS ENGLAND)" userId="da3c8bd5-06ba-41d7-9043-89ea25be9882" providerId="ADAL" clId="{51281185-F7EE-4928-B3EE-29D50B0B8F61}" dt="2025-11-03T08:49:53.932" v="11" actId="14100"/>
          <ac:spMkLst>
            <pc:docMk/>
            <pc:sldMk cId="2421025015" sldId="271"/>
            <ac:spMk id="6" creationId="{D6063056-3C74-8622-1861-82E5E36C53E9}"/>
          </ac:spMkLst>
        </pc:spChg>
        <pc:spChg chg="mod">
          <ac:chgData name="BIRKS, Laura (NHS ENGLAND)" userId="da3c8bd5-06ba-41d7-9043-89ea25be9882" providerId="ADAL" clId="{51281185-F7EE-4928-B3EE-29D50B0B8F61}" dt="2025-11-03T08:51:36.186" v="24" actId="14100"/>
          <ac:spMkLst>
            <pc:docMk/>
            <pc:sldMk cId="2421025015" sldId="271"/>
            <ac:spMk id="7" creationId="{1F692F3D-81F4-1DA9-C86B-28E89E92874E}"/>
          </ac:spMkLst>
        </pc:spChg>
        <pc:spChg chg="mod">
          <ac:chgData name="BIRKS, Laura (NHS ENGLAND)" userId="da3c8bd5-06ba-41d7-9043-89ea25be9882" providerId="ADAL" clId="{51281185-F7EE-4928-B3EE-29D50B0B8F61}" dt="2025-11-03T08:51:31.988" v="23" actId="14100"/>
          <ac:spMkLst>
            <pc:docMk/>
            <pc:sldMk cId="2421025015" sldId="271"/>
            <ac:spMk id="8" creationId="{6B416E70-151F-582F-F435-C28F96D3613B}"/>
          </ac:spMkLst>
        </pc:spChg>
        <pc:spChg chg="mod">
          <ac:chgData name="BIRKS, Laura (NHS ENGLAND)" userId="da3c8bd5-06ba-41d7-9043-89ea25be9882" providerId="ADAL" clId="{51281185-F7EE-4928-B3EE-29D50B0B8F61}" dt="2025-11-03T08:51:41.568" v="25" actId="14100"/>
          <ac:spMkLst>
            <pc:docMk/>
            <pc:sldMk cId="2421025015" sldId="271"/>
            <ac:spMk id="9" creationId="{3C11AA5C-D095-6461-785C-DD312181056C}"/>
          </ac:spMkLst>
        </pc:spChg>
        <pc:picChg chg="mod ord">
          <ac:chgData name="BIRKS, Laura (NHS ENGLAND)" userId="da3c8bd5-06ba-41d7-9043-89ea25be9882" providerId="ADAL" clId="{51281185-F7EE-4928-B3EE-29D50B0B8F61}" dt="2025-11-03T08:52:44.161" v="30" actId="1076"/>
          <ac:picMkLst>
            <pc:docMk/>
            <pc:sldMk cId="2421025015" sldId="271"/>
            <ac:picMk id="11" creationId="{EC4320E1-93C4-44EE-A574-51742072B72E}"/>
          </ac:picMkLst>
        </pc:picChg>
        <pc:picChg chg="mod">
          <ac:chgData name="BIRKS, Laura (NHS ENGLAND)" userId="da3c8bd5-06ba-41d7-9043-89ea25be9882" providerId="ADAL" clId="{51281185-F7EE-4928-B3EE-29D50B0B8F61}" dt="2025-11-03T08:50:36.568" v="17" actId="14100"/>
          <ac:picMkLst>
            <pc:docMk/>
            <pc:sldMk cId="2421025015" sldId="271"/>
            <ac:picMk id="13" creationId="{7CD132B0-B20E-E1C7-9748-77458E248D7E}"/>
          </ac:picMkLst>
        </pc:picChg>
        <pc:picChg chg="mod">
          <ac:chgData name="BIRKS, Laura (NHS ENGLAND)" userId="da3c8bd5-06ba-41d7-9043-89ea25be9882" providerId="ADAL" clId="{51281185-F7EE-4928-B3EE-29D50B0B8F61}" dt="2025-11-03T08:51:31.988" v="23" actId="14100"/>
          <ac:picMkLst>
            <pc:docMk/>
            <pc:sldMk cId="2421025015" sldId="271"/>
            <ac:picMk id="19" creationId="{2113DC0E-A1AE-BEB6-D2D7-8E9EC70C03D8}"/>
          </ac:picMkLst>
        </pc:picChg>
        <pc:picChg chg="mod">
          <ac:chgData name="BIRKS, Laura (NHS ENGLAND)" userId="da3c8bd5-06ba-41d7-9043-89ea25be9882" providerId="ADAL" clId="{51281185-F7EE-4928-B3EE-29D50B0B8F61}" dt="2025-11-03T08:51:21.893" v="22" actId="1076"/>
          <ac:picMkLst>
            <pc:docMk/>
            <pc:sldMk cId="2421025015" sldId="271"/>
            <ac:picMk id="23" creationId="{9AC47A23-06E8-582B-C421-C5298B4B5914}"/>
          </ac:picMkLst>
        </pc:picChg>
        <pc:picChg chg="mod">
          <ac:chgData name="BIRKS, Laura (NHS ENGLAND)" userId="da3c8bd5-06ba-41d7-9043-89ea25be9882" providerId="ADAL" clId="{51281185-F7EE-4928-B3EE-29D50B0B8F61}" dt="2025-11-03T08:49:47.461" v="6" actId="1076"/>
          <ac:picMkLst>
            <pc:docMk/>
            <pc:sldMk cId="2421025015" sldId="271"/>
            <ac:picMk id="25" creationId="{33672F22-76E0-DFBE-AE9F-6870ED6AB6C9}"/>
          </ac:picMkLst>
        </pc:picChg>
        <pc:picChg chg="mod">
          <ac:chgData name="BIRKS, Laura (NHS ENGLAND)" userId="da3c8bd5-06ba-41d7-9043-89ea25be9882" providerId="ADAL" clId="{51281185-F7EE-4928-B3EE-29D50B0B8F61}" dt="2025-11-03T08:52:19.033" v="27" actId="1076"/>
          <ac:picMkLst>
            <pc:docMk/>
            <pc:sldMk cId="2421025015" sldId="271"/>
            <ac:picMk id="27" creationId="{246548DB-4397-A0BB-5178-D75E3F58319D}"/>
          </ac:picMkLst>
        </pc:picChg>
      </pc:sldChg>
    </pc:docChg>
  </pc:docChgLst>
  <pc:docChgLst>
    <pc:chgData name="COLLINGWOOD, Suchi (NHS ENGLAND)" userId="S::suchi.collingwood@nhs.net::b56fa01b-0895-4333-972f-4b59a07bf32b" providerId="AD" clId="Web-{515EBC31-2EE3-625C-97BD-82B755F8B66E}"/>
    <pc:docChg chg="addSld modSld modSection">
      <pc:chgData name="COLLINGWOOD, Suchi (NHS ENGLAND)" userId="S::suchi.collingwood@nhs.net::b56fa01b-0895-4333-972f-4b59a07bf32b" providerId="AD" clId="Web-{515EBC31-2EE3-625C-97BD-82B755F8B66E}" dt="2025-10-28T14:53:05.924" v="3"/>
      <pc:docMkLst>
        <pc:docMk/>
      </pc:docMkLst>
      <pc:sldChg chg="addSp delSp modSp">
        <pc:chgData name="COLLINGWOOD, Suchi (NHS ENGLAND)" userId="S::suchi.collingwood@nhs.net::b56fa01b-0895-4333-972f-4b59a07bf32b" providerId="AD" clId="Web-{515EBC31-2EE3-625C-97BD-82B755F8B66E}" dt="2025-10-28T14:53:05.924" v="3"/>
        <pc:sldMkLst>
          <pc:docMk/>
          <pc:sldMk cId="2101286165" sldId="272"/>
        </pc:sldMkLst>
      </pc:sldChg>
    </pc:docChg>
  </pc:docChgLst>
  <pc:docChgLst>
    <pc:chgData name="DEAN, Grace (NHS ENGLAND)" userId="S::grace.dean1@nhs.net::59ce8c75-cae9-4b19-aaa4-16b5d11a7e34" providerId="AD" clId="Web-{67F560FB-CB1F-3E26-168F-52183E193204}"/>
    <pc:docChg chg="modSld">
      <pc:chgData name="DEAN, Grace (NHS ENGLAND)" userId="S::grace.dean1@nhs.net::59ce8c75-cae9-4b19-aaa4-16b5d11a7e34" providerId="AD" clId="Web-{67F560FB-CB1F-3E26-168F-52183E193204}" dt="2025-10-24T14:42:58.647" v="388" actId="20577"/>
      <pc:docMkLst>
        <pc:docMk/>
      </pc:docMkLst>
      <pc:sldChg chg="addSp modSp">
        <pc:chgData name="DEAN, Grace (NHS ENGLAND)" userId="S::grace.dean1@nhs.net::59ce8c75-cae9-4b19-aaa4-16b5d11a7e34" providerId="AD" clId="Web-{67F560FB-CB1F-3E26-168F-52183E193204}" dt="2025-10-24T14:42:58.647" v="388" actId="20577"/>
        <pc:sldMkLst>
          <pc:docMk/>
          <pc:sldMk cId="2101286165" sldId="272"/>
        </pc:sldMkLst>
      </pc:sldChg>
    </pc:docChg>
  </pc:docChgLst>
  <pc:docChgLst>
    <pc:chgData name="TOMA, Keiko (NHS ENGLAND)" userId="S::keiko.toma@nhs.net::4f7dab78-14de-4112-ab7c-f4299c2a688c" providerId="AD" clId="Web-{ED88B227-3728-8A56-BE34-65F22F0A9F2F}"/>
    <pc:docChg chg="modSld">
      <pc:chgData name="TOMA, Keiko (NHS ENGLAND)" userId="S::keiko.toma@nhs.net::4f7dab78-14de-4112-ab7c-f4299c2a688c" providerId="AD" clId="Web-{ED88B227-3728-8A56-BE34-65F22F0A9F2F}" dt="2025-11-07T16:49:33.138" v="21" actId="20577"/>
      <pc:docMkLst>
        <pc:docMk/>
      </pc:docMkLst>
      <pc:sldChg chg="modSp">
        <pc:chgData name="TOMA, Keiko (NHS ENGLAND)" userId="S::keiko.toma@nhs.net::4f7dab78-14de-4112-ab7c-f4299c2a688c" providerId="AD" clId="Web-{ED88B227-3728-8A56-BE34-65F22F0A9F2F}" dt="2025-11-07T16:49:33.138" v="21" actId="20577"/>
        <pc:sldMkLst>
          <pc:docMk/>
          <pc:sldMk cId="2407900081" sldId="285"/>
        </pc:sldMkLst>
        <pc:spChg chg="mod">
          <ac:chgData name="TOMA, Keiko (NHS ENGLAND)" userId="S::keiko.toma@nhs.net::4f7dab78-14de-4112-ab7c-f4299c2a688c" providerId="AD" clId="Web-{ED88B227-3728-8A56-BE34-65F22F0A9F2F}" dt="2025-11-07T16:49:33.138" v="21" actId="20577"/>
          <ac:spMkLst>
            <pc:docMk/>
            <pc:sldMk cId="2407900081" sldId="285"/>
            <ac:spMk id="2" creationId="{E30A6B28-1895-88E4-7C07-C364594FCDA7}"/>
          </ac:spMkLst>
        </pc:spChg>
      </pc:sldChg>
    </pc:docChg>
  </pc:docChgLst>
  <pc:docChgLst>
    <pc:chgData name="COLLINGWOOD, Suchi (NHS ENGLAND)" userId="b56fa01b-0895-4333-972f-4b59a07bf32b" providerId="ADAL" clId="{F6469431-6DA3-49A3-B7D1-AB10C43A266E}"/>
    <pc:docChg chg="custSel addSld delSld modSld modSection">
      <pc:chgData name="COLLINGWOOD, Suchi (NHS ENGLAND)" userId="b56fa01b-0895-4333-972f-4b59a07bf32b" providerId="ADAL" clId="{F6469431-6DA3-49A3-B7D1-AB10C43A266E}" dt="2025-10-28T15:30:35.315" v="654" actId="404"/>
      <pc:docMkLst>
        <pc:docMk/>
      </pc:docMkLst>
      <pc:sldChg chg="addSp delSp modSp add mod">
        <pc:chgData name="COLLINGWOOD, Suchi (NHS ENGLAND)" userId="b56fa01b-0895-4333-972f-4b59a07bf32b" providerId="ADAL" clId="{F6469431-6DA3-49A3-B7D1-AB10C43A266E}" dt="2025-10-28T15:30:35.315" v="654" actId="404"/>
        <pc:sldMkLst>
          <pc:docMk/>
          <pc:sldMk cId="4077723091" sldId="282"/>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C67862-4E8F-4352-90CC-172FB29710A6}"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C6609BBC-DB66-4EEF-8065-F8CEB8041DC6}">
      <dgm:prSet custT="1"/>
      <dgm:spPr/>
      <dgm:t>
        <a:bodyPr/>
        <a:lstStyle/>
        <a:p>
          <a:pPr>
            <a:lnSpc>
              <a:spcPct val="100000"/>
            </a:lnSpc>
          </a:pPr>
          <a:r>
            <a:rPr lang="en-GB" sz="2000" b="1">
              <a:solidFill>
                <a:schemeClr val="tx1"/>
              </a:solidFill>
            </a:rPr>
            <a:t>Know</a:t>
          </a:r>
          <a:br>
            <a:rPr lang="en-GB" sz="2000" b="1">
              <a:solidFill>
                <a:schemeClr val="tx1"/>
              </a:solidFill>
            </a:rPr>
          </a:br>
          <a:r>
            <a:rPr lang="en-GB" sz="2000">
              <a:solidFill>
                <a:schemeClr val="tx1"/>
              </a:solidFill>
            </a:rPr>
            <a:t>Delivering on a learning strategy leads to an upskilled, attractive team.</a:t>
          </a:r>
          <a:endParaRPr lang="en-US" sz="2000">
            <a:solidFill>
              <a:schemeClr val="tx1"/>
            </a:solidFill>
          </a:endParaRPr>
        </a:p>
      </dgm:t>
    </dgm:pt>
    <dgm:pt modelId="{80FAC252-D828-4892-A551-D417445E92F7}" type="sibTrans" cxnId="{EF03193D-3A90-49DA-AC41-6A103D295C35}">
      <dgm:prSet/>
      <dgm:spPr/>
      <dgm:t>
        <a:bodyPr/>
        <a:lstStyle/>
        <a:p>
          <a:endParaRPr lang="en-US" sz="1600">
            <a:solidFill>
              <a:schemeClr val="tx1"/>
            </a:solidFill>
          </a:endParaRPr>
        </a:p>
      </dgm:t>
    </dgm:pt>
    <dgm:pt modelId="{08FB2FBD-4844-4D82-8877-72A6BED6BF7A}" type="parTrans" cxnId="{EF03193D-3A90-49DA-AC41-6A103D295C35}">
      <dgm:prSet/>
      <dgm:spPr/>
      <dgm:t>
        <a:bodyPr/>
        <a:lstStyle/>
        <a:p>
          <a:endParaRPr lang="en-US" sz="1600">
            <a:solidFill>
              <a:schemeClr val="tx1"/>
            </a:solidFill>
          </a:endParaRPr>
        </a:p>
      </dgm:t>
    </dgm:pt>
    <dgm:pt modelId="{EF297380-A9DD-444B-9BA5-F8477D8C01ED}">
      <dgm:prSet custT="1"/>
      <dgm:spPr/>
      <dgm:t>
        <a:bodyPr/>
        <a:lstStyle/>
        <a:p>
          <a:pPr>
            <a:lnSpc>
              <a:spcPct val="100000"/>
            </a:lnSpc>
          </a:pPr>
          <a:r>
            <a:rPr lang="en-GB" sz="2000" b="1">
              <a:solidFill>
                <a:schemeClr val="tx1"/>
              </a:solidFill>
            </a:rPr>
            <a:t>Feel</a:t>
          </a:r>
          <a:br>
            <a:rPr lang="en-GB" sz="2000" b="1">
              <a:solidFill>
                <a:schemeClr val="tx1"/>
              </a:solidFill>
            </a:rPr>
          </a:br>
          <a:r>
            <a:rPr lang="en-GB" sz="2000">
              <a:solidFill>
                <a:schemeClr val="tx1"/>
              </a:solidFill>
            </a:rPr>
            <a:t>Developing advanced analytical and leadership skills is achievable.</a:t>
          </a:r>
          <a:endParaRPr lang="en-US" sz="2000">
            <a:solidFill>
              <a:schemeClr val="tx1"/>
            </a:solidFill>
          </a:endParaRPr>
        </a:p>
      </dgm:t>
    </dgm:pt>
    <dgm:pt modelId="{2303FFBF-0485-4E5B-924C-A9FD3E1B5EF3}" type="sibTrans" cxnId="{0505A5A1-D761-46D9-809B-39C0F8BC0580}">
      <dgm:prSet/>
      <dgm:spPr/>
      <dgm:t>
        <a:bodyPr/>
        <a:lstStyle/>
        <a:p>
          <a:endParaRPr lang="en-US" sz="1600">
            <a:solidFill>
              <a:schemeClr val="tx1"/>
            </a:solidFill>
          </a:endParaRPr>
        </a:p>
      </dgm:t>
    </dgm:pt>
    <dgm:pt modelId="{F96E7252-C0EE-4088-9A66-0D051E04E441}" type="parTrans" cxnId="{0505A5A1-D761-46D9-809B-39C0F8BC0580}">
      <dgm:prSet/>
      <dgm:spPr/>
      <dgm:t>
        <a:bodyPr/>
        <a:lstStyle/>
        <a:p>
          <a:endParaRPr lang="en-US" sz="1600">
            <a:solidFill>
              <a:schemeClr val="tx1"/>
            </a:solidFill>
          </a:endParaRPr>
        </a:p>
      </dgm:t>
    </dgm:pt>
    <dgm:pt modelId="{735AD988-9B43-4B94-AFD0-2960A3201105}">
      <dgm:prSet custT="1"/>
      <dgm:spPr/>
      <dgm:t>
        <a:bodyPr/>
        <a:lstStyle/>
        <a:p>
          <a:pPr>
            <a:lnSpc>
              <a:spcPct val="100000"/>
            </a:lnSpc>
          </a:pPr>
          <a:r>
            <a:rPr lang="en-GB" sz="2000" b="1">
              <a:solidFill>
                <a:schemeClr val="tx1"/>
              </a:solidFill>
            </a:rPr>
            <a:t>Do</a:t>
          </a:r>
          <a:br>
            <a:rPr lang="en-GB" sz="2000" b="1">
              <a:solidFill>
                <a:schemeClr val="tx1"/>
              </a:solidFill>
            </a:rPr>
          </a:br>
          <a:r>
            <a:rPr lang="en-GB" sz="2000">
              <a:solidFill>
                <a:schemeClr val="tx1"/>
              </a:solidFill>
            </a:rPr>
            <a:t>Take home small actions to bolster your team.</a:t>
          </a:r>
          <a:endParaRPr lang="en-US" sz="2000">
            <a:solidFill>
              <a:schemeClr val="tx1"/>
            </a:solidFill>
          </a:endParaRPr>
        </a:p>
      </dgm:t>
    </dgm:pt>
    <dgm:pt modelId="{D7163D96-254B-436D-93C5-4771F8FDCD99}" type="sibTrans" cxnId="{BB55B955-E4A0-48EA-8B28-4197B56D5963}">
      <dgm:prSet/>
      <dgm:spPr/>
      <dgm:t>
        <a:bodyPr/>
        <a:lstStyle/>
        <a:p>
          <a:endParaRPr lang="en-US" sz="1600">
            <a:solidFill>
              <a:schemeClr val="tx1"/>
            </a:solidFill>
          </a:endParaRPr>
        </a:p>
      </dgm:t>
    </dgm:pt>
    <dgm:pt modelId="{4302BDBE-526D-49ED-AC77-BAD8D7CBEA53}" type="parTrans" cxnId="{BB55B955-E4A0-48EA-8B28-4197B56D5963}">
      <dgm:prSet/>
      <dgm:spPr/>
      <dgm:t>
        <a:bodyPr/>
        <a:lstStyle/>
        <a:p>
          <a:endParaRPr lang="en-US" sz="1600">
            <a:solidFill>
              <a:schemeClr val="tx1"/>
            </a:solidFill>
          </a:endParaRPr>
        </a:p>
      </dgm:t>
    </dgm:pt>
    <dgm:pt modelId="{AEEB4BC6-78DB-4B54-A5FC-9DCB371A74A4}" type="pres">
      <dgm:prSet presAssocID="{D8C67862-4E8F-4352-90CC-172FB29710A6}" presName="root" presStyleCnt="0">
        <dgm:presLayoutVars>
          <dgm:dir/>
          <dgm:resizeHandles val="exact"/>
        </dgm:presLayoutVars>
      </dgm:prSet>
      <dgm:spPr/>
    </dgm:pt>
    <dgm:pt modelId="{C85DA5E8-2380-4852-8469-C65F058E95A3}" type="pres">
      <dgm:prSet presAssocID="{C6609BBC-DB66-4EEF-8065-F8CEB8041DC6}" presName="compNode" presStyleCnt="0"/>
      <dgm:spPr/>
    </dgm:pt>
    <dgm:pt modelId="{5615630A-A63F-45DC-BDCF-3EB14150A17A}" type="pres">
      <dgm:prSet presAssocID="{C6609BBC-DB66-4EEF-8065-F8CEB8041DC6}" presName="bgRect" presStyleLbl="bgShp" presStyleIdx="0" presStyleCnt="3"/>
      <dgm:spPr/>
    </dgm:pt>
    <dgm:pt modelId="{CF42338C-DBE8-49F6-A743-7E5B11F49D6A}" type="pres">
      <dgm:prSet presAssocID="{C6609BBC-DB66-4EEF-8065-F8CEB8041DC6}"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a:ext>
      </dgm:extLst>
    </dgm:pt>
    <dgm:pt modelId="{E294E1AA-4CEE-48DA-B71D-D3094C86EF78}" type="pres">
      <dgm:prSet presAssocID="{C6609BBC-DB66-4EEF-8065-F8CEB8041DC6}" presName="spaceRect" presStyleCnt="0"/>
      <dgm:spPr/>
    </dgm:pt>
    <dgm:pt modelId="{9AF96991-8EB3-4A17-9D86-B3EFD8481D6E}" type="pres">
      <dgm:prSet presAssocID="{C6609BBC-DB66-4EEF-8065-F8CEB8041DC6}" presName="parTx" presStyleLbl="revTx" presStyleIdx="0" presStyleCnt="3">
        <dgm:presLayoutVars>
          <dgm:chMax val="0"/>
          <dgm:chPref val="0"/>
        </dgm:presLayoutVars>
      </dgm:prSet>
      <dgm:spPr/>
    </dgm:pt>
    <dgm:pt modelId="{CCE5552D-DEB4-4684-87A4-07942650293D}" type="pres">
      <dgm:prSet presAssocID="{80FAC252-D828-4892-A551-D417445E92F7}" presName="sibTrans" presStyleCnt="0"/>
      <dgm:spPr/>
    </dgm:pt>
    <dgm:pt modelId="{8293EC67-5B97-4C3C-9D55-F7160D6C8C3E}" type="pres">
      <dgm:prSet presAssocID="{EF297380-A9DD-444B-9BA5-F8477D8C01ED}" presName="compNode" presStyleCnt="0"/>
      <dgm:spPr/>
    </dgm:pt>
    <dgm:pt modelId="{B50BF77C-FAF1-4AC8-B76D-33F4BD4840D6}" type="pres">
      <dgm:prSet presAssocID="{EF297380-A9DD-444B-9BA5-F8477D8C01ED}" presName="bgRect" presStyleLbl="bgShp" presStyleIdx="1" presStyleCnt="3"/>
      <dgm:spPr/>
    </dgm:pt>
    <dgm:pt modelId="{7FA95425-1727-459A-9621-D1B28405C024}" type="pres">
      <dgm:prSet presAssocID="{EF297380-A9DD-444B-9BA5-F8477D8C01ED}" presName="iconRect" presStyleLbl="node1" presStyleIdx="1" presStyleCnt="3"/>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pt>
    <dgm:pt modelId="{A4F39747-79C9-4534-B10A-12434634B977}" type="pres">
      <dgm:prSet presAssocID="{EF297380-A9DD-444B-9BA5-F8477D8C01ED}" presName="spaceRect" presStyleCnt="0"/>
      <dgm:spPr/>
    </dgm:pt>
    <dgm:pt modelId="{7EB777F6-81CC-40BE-A854-38BDF17C0E82}" type="pres">
      <dgm:prSet presAssocID="{EF297380-A9DD-444B-9BA5-F8477D8C01ED}" presName="parTx" presStyleLbl="revTx" presStyleIdx="1" presStyleCnt="3">
        <dgm:presLayoutVars>
          <dgm:chMax val="0"/>
          <dgm:chPref val="0"/>
        </dgm:presLayoutVars>
      </dgm:prSet>
      <dgm:spPr/>
    </dgm:pt>
    <dgm:pt modelId="{FFD181FC-5EFA-4765-AA5E-499F28C29914}" type="pres">
      <dgm:prSet presAssocID="{2303FFBF-0485-4E5B-924C-A9FD3E1B5EF3}" presName="sibTrans" presStyleCnt="0"/>
      <dgm:spPr/>
    </dgm:pt>
    <dgm:pt modelId="{B7611F2C-D5C6-49FA-BC16-2A1CBA30B24B}" type="pres">
      <dgm:prSet presAssocID="{735AD988-9B43-4B94-AFD0-2960A3201105}" presName="compNode" presStyleCnt="0"/>
      <dgm:spPr/>
    </dgm:pt>
    <dgm:pt modelId="{8389B38E-483D-4FB4-9830-9E39EF90DAB2}" type="pres">
      <dgm:prSet presAssocID="{735AD988-9B43-4B94-AFD0-2960A3201105}" presName="bgRect" presStyleLbl="bgShp" presStyleIdx="2" presStyleCnt="3"/>
      <dgm:spPr/>
    </dgm:pt>
    <dgm:pt modelId="{46EB5B15-AF72-46A0-BEB5-D34F3E9DE9B3}" type="pres">
      <dgm:prSet presAssocID="{735AD988-9B43-4B94-AFD0-2960A320110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E239D49B-A5FA-4CFF-A713-2F052E5DF449}" type="pres">
      <dgm:prSet presAssocID="{735AD988-9B43-4B94-AFD0-2960A3201105}" presName="spaceRect" presStyleCnt="0"/>
      <dgm:spPr/>
    </dgm:pt>
    <dgm:pt modelId="{BC975288-0EB3-4AC4-93BA-4410B702B690}" type="pres">
      <dgm:prSet presAssocID="{735AD988-9B43-4B94-AFD0-2960A3201105}" presName="parTx" presStyleLbl="revTx" presStyleIdx="2" presStyleCnt="3">
        <dgm:presLayoutVars>
          <dgm:chMax val="0"/>
          <dgm:chPref val="0"/>
        </dgm:presLayoutVars>
      </dgm:prSet>
      <dgm:spPr/>
    </dgm:pt>
  </dgm:ptLst>
  <dgm:cxnLst>
    <dgm:cxn modelId="{B694413A-6CA5-4264-9D13-7D332FC75DD7}" type="presOf" srcId="{C6609BBC-DB66-4EEF-8065-F8CEB8041DC6}" destId="{9AF96991-8EB3-4A17-9D86-B3EFD8481D6E}" srcOrd="0" destOrd="0" presId="urn:microsoft.com/office/officeart/2018/2/layout/IconVerticalSolidList"/>
    <dgm:cxn modelId="{7539CE3A-5E53-4F52-BE60-51B44144D829}" type="presOf" srcId="{D8C67862-4E8F-4352-90CC-172FB29710A6}" destId="{AEEB4BC6-78DB-4B54-A5FC-9DCB371A74A4}" srcOrd="0" destOrd="0" presId="urn:microsoft.com/office/officeart/2018/2/layout/IconVerticalSolidList"/>
    <dgm:cxn modelId="{EF03193D-3A90-49DA-AC41-6A103D295C35}" srcId="{D8C67862-4E8F-4352-90CC-172FB29710A6}" destId="{C6609BBC-DB66-4EEF-8065-F8CEB8041DC6}" srcOrd="0" destOrd="0" parTransId="{08FB2FBD-4844-4D82-8877-72A6BED6BF7A}" sibTransId="{80FAC252-D828-4892-A551-D417445E92F7}"/>
    <dgm:cxn modelId="{BB55B955-E4A0-48EA-8B28-4197B56D5963}" srcId="{D8C67862-4E8F-4352-90CC-172FB29710A6}" destId="{735AD988-9B43-4B94-AFD0-2960A3201105}" srcOrd="2" destOrd="0" parTransId="{4302BDBE-526D-49ED-AC77-BAD8D7CBEA53}" sibTransId="{D7163D96-254B-436D-93C5-4771F8FDCD99}"/>
    <dgm:cxn modelId="{2C07DC7C-CD3D-4395-BB24-5A8A425D9BB1}" type="presOf" srcId="{735AD988-9B43-4B94-AFD0-2960A3201105}" destId="{BC975288-0EB3-4AC4-93BA-4410B702B690}" srcOrd="0" destOrd="0" presId="urn:microsoft.com/office/officeart/2018/2/layout/IconVerticalSolidList"/>
    <dgm:cxn modelId="{4CD3CE9E-BF6F-4C21-AB40-570BF2BF54FC}" type="presOf" srcId="{EF297380-A9DD-444B-9BA5-F8477D8C01ED}" destId="{7EB777F6-81CC-40BE-A854-38BDF17C0E82}" srcOrd="0" destOrd="0" presId="urn:microsoft.com/office/officeart/2018/2/layout/IconVerticalSolidList"/>
    <dgm:cxn modelId="{0505A5A1-D761-46D9-809B-39C0F8BC0580}" srcId="{D8C67862-4E8F-4352-90CC-172FB29710A6}" destId="{EF297380-A9DD-444B-9BA5-F8477D8C01ED}" srcOrd="1" destOrd="0" parTransId="{F96E7252-C0EE-4088-9A66-0D051E04E441}" sibTransId="{2303FFBF-0485-4E5B-924C-A9FD3E1B5EF3}"/>
    <dgm:cxn modelId="{2491406F-1A10-4302-BEB8-A252BDF99888}" type="presParOf" srcId="{AEEB4BC6-78DB-4B54-A5FC-9DCB371A74A4}" destId="{C85DA5E8-2380-4852-8469-C65F058E95A3}" srcOrd="0" destOrd="0" presId="urn:microsoft.com/office/officeart/2018/2/layout/IconVerticalSolidList"/>
    <dgm:cxn modelId="{00BBFA48-A1ED-4C9E-A9E7-EE725E0FB31D}" type="presParOf" srcId="{C85DA5E8-2380-4852-8469-C65F058E95A3}" destId="{5615630A-A63F-45DC-BDCF-3EB14150A17A}" srcOrd="0" destOrd="0" presId="urn:microsoft.com/office/officeart/2018/2/layout/IconVerticalSolidList"/>
    <dgm:cxn modelId="{DF19853A-14F4-4DF4-874E-C993F9E389FD}" type="presParOf" srcId="{C85DA5E8-2380-4852-8469-C65F058E95A3}" destId="{CF42338C-DBE8-49F6-A743-7E5B11F49D6A}" srcOrd="1" destOrd="0" presId="urn:microsoft.com/office/officeart/2018/2/layout/IconVerticalSolidList"/>
    <dgm:cxn modelId="{FA999453-5243-4615-8D51-5D3EC339A30A}" type="presParOf" srcId="{C85DA5E8-2380-4852-8469-C65F058E95A3}" destId="{E294E1AA-4CEE-48DA-B71D-D3094C86EF78}" srcOrd="2" destOrd="0" presId="urn:microsoft.com/office/officeart/2018/2/layout/IconVerticalSolidList"/>
    <dgm:cxn modelId="{C63AE5DF-AE6E-4A7E-9223-809543CB6070}" type="presParOf" srcId="{C85DA5E8-2380-4852-8469-C65F058E95A3}" destId="{9AF96991-8EB3-4A17-9D86-B3EFD8481D6E}" srcOrd="3" destOrd="0" presId="urn:microsoft.com/office/officeart/2018/2/layout/IconVerticalSolidList"/>
    <dgm:cxn modelId="{9818FB52-B7A9-4A72-A776-3D8C935B1B07}" type="presParOf" srcId="{AEEB4BC6-78DB-4B54-A5FC-9DCB371A74A4}" destId="{CCE5552D-DEB4-4684-87A4-07942650293D}" srcOrd="1" destOrd="0" presId="urn:microsoft.com/office/officeart/2018/2/layout/IconVerticalSolidList"/>
    <dgm:cxn modelId="{1C0221FD-0629-4604-874B-BCA60CF084D0}" type="presParOf" srcId="{AEEB4BC6-78DB-4B54-A5FC-9DCB371A74A4}" destId="{8293EC67-5B97-4C3C-9D55-F7160D6C8C3E}" srcOrd="2" destOrd="0" presId="urn:microsoft.com/office/officeart/2018/2/layout/IconVerticalSolidList"/>
    <dgm:cxn modelId="{D2ABA29C-D6D1-4838-A11B-AF37484D5AC3}" type="presParOf" srcId="{8293EC67-5B97-4C3C-9D55-F7160D6C8C3E}" destId="{B50BF77C-FAF1-4AC8-B76D-33F4BD4840D6}" srcOrd="0" destOrd="0" presId="urn:microsoft.com/office/officeart/2018/2/layout/IconVerticalSolidList"/>
    <dgm:cxn modelId="{B9C4B702-A0A0-4F83-94AF-A49437F01D7B}" type="presParOf" srcId="{8293EC67-5B97-4C3C-9D55-F7160D6C8C3E}" destId="{7FA95425-1727-459A-9621-D1B28405C024}" srcOrd="1" destOrd="0" presId="urn:microsoft.com/office/officeart/2018/2/layout/IconVerticalSolidList"/>
    <dgm:cxn modelId="{A6A219FA-8F41-4EC7-8BF1-62208FD92B4B}" type="presParOf" srcId="{8293EC67-5B97-4C3C-9D55-F7160D6C8C3E}" destId="{A4F39747-79C9-4534-B10A-12434634B977}" srcOrd="2" destOrd="0" presId="urn:microsoft.com/office/officeart/2018/2/layout/IconVerticalSolidList"/>
    <dgm:cxn modelId="{447D2325-EE27-4A47-AEB2-21E8D8DADF59}" type="presParOf" srcId="{8293EC67-5B97-4C3C-9D55-F7160D6C8C3E}" destId="{7EB777F6-81CC-40BE-A854-38BDF17C0E82}" srcOrd="3" destOrd="0" presId="urn:microsoft.com/office/officeart/2018/2/layout/IconVerticalSolidList"/>
    <dgm:cxn modelId="{6F04D207-6997-4052-9E9E-C73F9DD83684}" type="presParOf" srcId="{AEEB4BC6-78DB-4B54-A5FC-9DCB371A74A4}" destId="{FFD181FC-5EFA-4765-AA5E-499F28C29914}" srcOrd="3" destOrd="0" presId="urn:microsoft.com/office/officeart/2018/2/layout/IconVerticalSolidList"/>
    <dgm:cxn modelId="{C6F02C9A-4F00-48D8-A68F-D7B0B9DB2F19}" type="presParOf" srcId="{AEEB4BC6-78DB-4B54-A5FC-9DCB371A74A4}" destId="{B7611F2C-D5C6-49FA-BC16-2A1CBA30B24B}" srcOrd="4" destOrd="0" presId="urn:microsoft.com/office/officeart/2018/2/layout/IconVerticalSolidList"/>
    <dgm:cxn modelId="{49DD7990-1ACC-4FF8-9BE5-312FE6D5D137}" type="presParOf" srcId="{B7611F2C-D5C6-49FA-BC16-2A1CBA30B24B}" destId="{8389B38E-483D-4FB4-9830-9E39EF90DAB2}" srcOrd="0" destOrd="0" presId="urn:microsoft.com/office/officeart/2018/2/layout/IconVerticalSolidList"/>
    <dgm:cxn modelId="{3F0E28BD-101E-4AFB-A51B-B73AF46513B7}" type="presParOf" srcId="{B7611F2C-D5C6-49FA-BC16-2A1CBA30B24B}" destId="{46EB5B15-AF72-46A0-BEB5-D34F3E9DE9B3}" srcOrd="1" destOrd="0" presId="urn:microsoft.com/office/officeart/2018/2/layout/IconVerticalSolidList"/>
    <dgm:cxn modelId="{234448B9-A76A-4768-B6CD-24C66041E3B7}" type="presParOf" srcId="{B7611F2C-D5C6-49FA-BC16-2A1CBA30B24B}" destId="{E239D49B-A5FA-4CFF-A713-2F052E5DF449}" srcOrd="2" destOrd="0" presId="urn:microsoft.com/office/officeart/2018/2/layout/IconVerticalSolidList"/>
    <dgm:cxn modelId="{90C7C484-6D83-48F0-A034-F2436E31D3F4}" type="presParOf" srcId="{B7611F2C-D5C6-49FA-BC16-2A1CBA30B24B}" destId="{BC975288-0EB3-4AC4-93BA-4410B702B69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5630A-A63F-45DC-BDCF-3EB14150A17A}">
      <dsp:nvSpPr>
        <dsp:cNvPr id="0" name=""/>
        <dsp:cNvSpPr/>
      </dsp:nvSpPr>
      <dsp:spPr>
        <a:xfrm>
          <a:off x="0" y="1884"/>
          <a:ext cx="5764306" cy="82114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42338C-DBE8-49F6-A743-7E5B11F49D6A}">
      <dsp:nvSpPr>
        <dsp:cNvPr id="0" name=""/>
        <dsp:cNvSpPr/>
      </dsp:nvSpPr>
      <dsp:spPr>
        <a:xfrm>
          <a:off x="248396" y="186641"/>
          <a:ext cx="452071" cy="45162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F96991-8EB3-4A17-9D86-B3EFD8481D6E}">
      <dsp:nvSpPr>
        <dsp:cNvPr id="0" name=""/>
        <dsp:cNvSpPr/>
      </dsp:nvSpPr>
      <dsp:spPr>
        <a:xfrm>
          <a:off x="948864" y="1884"/>
          <a:ext cx="4651171" cy="821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989" tIns="86989" rIns="86989" bIns="86989" numCol="1" spcCol="1270" anchor="ctr" anchorCtr="0">
          <a:noAutofit/>
        </a:bodyPr>
        <a:lstStyle/>
        <a:p>
          <a:pPr marL="0" lvl="0" indent="0" algn="l" defTabSz="889000">
            <a:lnSpc>
              <a:spcPct val="100000"/>
            </a:lnSpc>
            <a:spcBef>
              <a:spcPct val="0"/>
            </a:spcBef>
            <a:spcAft>
              <a:spcPct val="35000"/>
            </a:spcAft>
            <a:buNone/>
          </a:pPr>
          <a:r>
            <a:rPr lang="en-GB" sz="2000" b="1" kern="1200">
              <a:solidFill>
                <a:schemeClr val="tx1"/>
              </a:solidFill>
            </a:rPr>
            <a:t>Know</a:t>
          </a:r>
          <a:br>
            <a:rPr lang="en-GB" sz="2000" b="1" kern="1200">
              <a:solidFill>
                <a:schemeClr val="tx1"/>
              </a:solidFill>
            </a:rPr>
          </a:br>
          <a:r>
            <a:rPr lang="en-GB" sz="2000" kern="1200">
              <a:solidFill>
                <a:schemeClr val="tx1"/>
              </a:solidFill>
            </a:rPr>
            <a:t>Delivering on a learning strategy leads to an upskilled, attractive team.</a:t>
          </a:r>
          <a:endParaRPr lang="en-US" sz="2000" kern="1200">
            <a:solidFill>
              <a:schemeClr val="tx1"/>
            </a:solidFill>
          </a:endParaRPr>
        </a:p>
      </dsp:txBody>
      <dsp:txXfrm>
        <a:off x="948864" y="1884"/>
        <a:ext cx="4651171" cy="821947"/>
      </dsp:txXfrm>
    </dsp:sp>
    <dsp:sp modelId="{B50BF77C-FAF1-4AC8-B76D-33F4BD4840D6}">
      <dsp:nvSpPr>
        <dsp:cNvPr id="0" name=""/>
        <dsp:cNvSpPr/>
      </dsp:nvSpPr>
      <dsp:spPr>
        <a:xfrm>
          <a:off x="0" y="976752"/>
          <a:ext cx="5764306" cy="82114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A95425-1727-459A-9621-D1B28405C024}">
      <dsp:nvSpPr>
        <dsp:cNvPr id="0" name=""/>
        <dsp:cNvSpPr/>
      </dsp:nvSpPr>
      <dsp:spPr>
        <a:xfrm>
          <a:off x="248396" y="1161510"/>
          <a:ext cx="452071" cy="451629"/>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B777F6-81CC-40BE-A854-38BDF17C0E82}">
      <dsp:nvSpPr>
        <dsp:cNvPr id="0" name=""/>
        <dsp:cNvSpPr/>
      </dsp:nvSpPr>
      <dsp:spPr>
        <a:xfrm>
          <a:off x="948864" y="976752"/>
          <a:ext cx="4651171" cy="821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989" tIns="86989" rIns="86989" bIns="86989" numCol="1" spcCol="1270" anchor="ctr" anchorCtr="0">
          <a:noAutofit/>
        </a:bodyPr>
        <a:lstStyle/>
        <a:p>
          <a:pPr marL="0" lvl="0" indent="0" algn="l" defTabSz="889000">
            <a:lnSpc>
              <a:spcPct val="100000"/>
            </a:lnSpc>
            <a:spcBef>
              <a:spcPct val="0"/>
            </a:spcBef>
            <a:spcAft>
              <a:spcPct val="35000"/>
            </a:spcAft>
            <a:buNone/>
          </a:pPr>
          <a:r>
            <a:rPr lang="en-GB" sz="2000" b="1" kern="1200">
              <a:solidFill>
                <a:schemeClr val="tx1"/>
              </a:solidFill>
            </a:rPr>
            <a:t>Feel</a:t>
          </a:r>
          <a:br>
            <a:rPr lang="en-GB" sz="2000" b="1" kern="1200">
              <a:solidFill>
                <a:schemeClr val="tx1"/>
              </a:solidFill>
            </a:rPr>
          </a:br>
          <a:r>
            <a:rPr lang="en-GB" sz="2000" kern="1200">
              <a:solidFill>
                <a:schemeClr val="tx1"/>
              </a:solidFill>
            </a:rPr>
            <a:t>Developing advanced analytical and leadership skills is achievable.</a:t>
          </a:r>
          <a:endParaRPr lang="en-US" sz="2000" kern="1200">
            <a:solidFill>
              <a:schemeClr val="tx1"/>
            </a:solidFill>
          </a:endParaRPr>
        </a:p>
      </dsp:txBody>
      <dsp:txXfrm>
        <a:off x="948864" y="976752"/>
        <a:ext cx="4651171" cy="821947"/>
      </dsp:txXfrm>
    </dsp:sp>
    <dsp:sp modelId="{8389B38E-483D-4FB4-9830-9E39EF90DAB2}">
      <dsp:nvSpPr>
        <dsp:cNvPr id="0" name=""/>
        <dsp:cNvSpPr/>
      </dsp:nvSpPr>
      <dsp:spPr>
        <a:xfrm>
          <a:off x="0" y="1951621"/>
          <a:ext cx="5764306" cy="82114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EB5B15-AF72-46A0-BEB5-D34F3E9DE9B3}">
      <dsp:nvSpPr>
        <dsp:cNvPr id="0" name=""/>
        <dsp:cNvSpPr/>
      </dsp:nvSpPr>
      <dsp:spPr>
        <a:xfrm>
          <a:off x="248396" y="2136378"/>
          <a:ext cx="452071" cy="4516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975288-0EB3-4AC4-93BA-4410B702B690}">
      <dsp:nvSpPr>
        <dsp:cNvPr id="0" name=""/>
        <dsp:cNvSpPr/>
      </dsp:nvSpPr>
      <dsp:spPr>
        <a:xfrm>
          <a:off x="948864" y="1951621"/>
          <a:ext cx="4651171" cy="821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989" tIns="86989" rIns="86989" bIns="86989" numCol="1" spcCol="1270" anchor="ctr" anchorCtr="0">
          <a:noAutofit/>
        </a:bodyPr>
        <a:lstStyle/>
        <a:p>
          <a:pPr marL="0" lvl="0" indent="0" algn="l" defTabSz="889000">
            <a:lnSpc>
              <a:spcPct val="100000"/>
            </a:lnSpc>
            <a:spcBef>
              <a:spcPct val="0"/>
            </a:spcBef>
            <a:spcAft>
              <a:spcPct val="35000"/>
            </a:spcAft>
            <a:buNone/>
          </a:pPr>
          <a:r>
            <a:rPr lang="en-GB" sz="2000" b="1" kern="1200">
              <a:solidFill>
                <a:schemeClr val="tx1"/>
              </a:solidFill>
            </a:rPr>
            <a:t>Do</a:t>
          </a:r>
          <a:br>
            <a:rPr lang="en-GB" sz="2000" b="1" kern="1200">
              <a:solidFill>
                <a:schemeClr val="tx1"/>
              </a:solidFill>
            </a:rPr>
          </a:br>
          <a:r>
            <a:rPr lang="en-GB" sz="2000" kern="1200">
              <a:solidFill>
                <a:schemeClr val="tx1"/>
              </a:solidFill>
            </a:rPr>
            <a:t>Take home small actions to bolster your team.</a:t>
          </a:r>
          <a:endParaRPr lang="en-US" sz="2000" kern="1200">
            <a:solidFill>
              <a:schemeClr val="tx1"/>
            </a:solidFill>
          </a:endParaRPr>
        </a:p>
      </dsp:txBody>
      <dsp:txXfrm>
        <a:off x="948864" y="1951621"/>
        <a:ext cx="4651171" cy="82194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D2A8CB-22BB-4667-AE73-8F3352643942}" type="datetimeFigureOut">
              <a:t>12/3/2025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85C1F-BE8A-4462-9347-BA470E56B40C}" type="slidenum">
              <a:t>‹#›</a:t>
            </a:fld>
            <a:endParaRPr lang="en-GB"/>
          </a:p>
        </p:txBody>
      </p:sp>
    </p:spTree>
    <p:extLst>
      <p:ext uri="{BB962C8B-B14F-4D97-AF65-F5344CB8AC3E}">
        <p14:creationId xmlns:p14="http://schemas.microsoft.com/office/powerpoint/2010/main" val="4215181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ea typeface="Calibri"/>
                <a:cs typeface="Calibri"/>
              </a:rPr>
              <a:t>Audience participation: </a:t>
            </a:r>
            <a:r>
              <a:rPr lang="en-GB"/>
              <a:t>Have you ever felt like you couldn't make time for L&amp;D or that your allocated L&amp;D time keeps getting pushed back?</a:t>
            </a:r>
          </a:p>
        </p:txBody>
      </p:sp>
      <p:sp>
        <p:nvSpPr>
          <p:cNvPr id="4" name="Slide Number Placeholder 3"/>
          <p:cNvSpPr>
            <a:spLocks noGrp="1"/>
          </p:cNvSpPr>
          <p:nvPr>
            <p:ph type="sldNum" sz="quarter" idx="5"/>
          </p:nvPr>
        </p:nvSpPr>
        <p:spPr/>
        <p:txBody>
          <a:bodyPr/>
          <a:lstStyle/>
          <a:p>
            <a:fld id="{82885C1F-BE8A-4462-9347-BA470E56B40C}" type="slidenum">
              <a:rPr lang="en-GB" smtClean="0"/>
              <a:t>1</a:t>
            </a:fld>
            <a:endParaRPr lang="en-GB"/>
          </a:p>
        </p:txBody>
      </p:sp>
    </p:spTree>
    <p:extLst>
      <p:ext uri="{BB962C8B-B14F-4D97-AF65-F5344CB8AC3E}">
        <p14:creationId xmlns:p14="http://schemas.microsoft.com/office/powerpoint/2010/main" val="169178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DC6E7-A41C-FB0E-FAFF-CBC618A18B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A103B-C36D-486C-2A89-C9591E520227}"/>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CC5DE401-FDF4-ED41-4E37-38DB317EED9A}"/>
              </a:ext>
            </a:extLst>
          </p:cNvPr>
          <p:cNvSpPr>
            <a:spLocks noGrp="1"/>
          </p:cNvSpPr>
          <p:nvPr>
            <p:ph type="body" idx="1"/>
          </p:nvPr>
        </p:nvSpPr>
        <p:spPr/>
        <p:txBody>
          <a:bodyPr/>
          <a:lstStyle/>
          <a:p>
            <a:r>
              <a:rPr lang="en-GB" sz="1200" b="0">
                <a:cs typeface="Arial"/>
              </a:rPr>
              <a:t>Charlotte</a:t>
            </a:r>
          </a:p>
          <a:p>
            <a:r>
              <a:rPr lang="en-GB" sz="1200" b="1">
                <a:cs typeface="Arial"/>
              </a:rPr>
              <a:t>Everyone getting there together</a:t>
            </a:r>
          </a:p>
          <a:p>
            <a:pPr marL="285750" indent="-285750">
              <a:buFont typeface="Calibri"/>
              <a:buChar char="-"/>
            </a:pPr>
            <a:r>
              <a:rPr lang="en-GB" sz="1200" b="1">
                <a:cs typeface="Arial"/>
              </a:rPr>
              <a:t>Easier to ask each other questions, people would set up chats/ learning groups.</a:t>
            </a:r>
          </a:p>
          <a:p>
            <a:pPr marL="285750" indent="-285750">
              <a:buFont typeface="Calibri"/>
              <a:buChar char="-"/>
            </a:pPr>
            <a:r>
              <a:rPr lang="en-GB" sz="1200" b="1">
                <a:cs typeface="Arial"/>
              </a:rPr>
              <a:t>Easier to QA work when more complicated analysis is done</a:t>
            </a:r>
          </a:p>
          <a:p>
            <a:pPr marL="285750" indent="-285750">
              <a:buFont typeface="Calibri"/>
              <a:buChar char="-"/>
            </a:pPr>
            <a:endParaRPr lang="en-GB" sz="1200" b="1">
              <a:cs typeface="Arial"/>
            </a:endParaRPr>
          </a:p>
          <a:p>
            <a:r>
              <a:rPr lang="en-GB" sz="1200" b="1">
                <a:cs typeface="Arial"/>
              </a:rPr>
              <a:t>Juggling learning and development alongside delivery</a:t>
            </a:r>
          </a:p>
          <a:p>
            <a:pPr marL="285750" indent="-285750">
              <a:buFont typeface="Calibri"/>
              <a:buChar char="-"/>
            </a:pPr>
            <a:r>
              <a:rPr lang="en-GB" sz="1200" b="1">
                <a:cs typeface="Arial"/>
              </a:rPr>
              <a:t>70% of learning is being given extra time within an agreed timescale to support the learning of a new skill during delivery. </a:t>
            </a:r>
          </a:p>
          <a:p>
            <a:pPr marL="285750" indent="-285750">
              <a:buFont typeface="Calibri"/>
              <a:buChar char="-"/>
            </a:pPr>
            <a:endParaRPr lang="en-GB" sz="1200" b="1">
              <a:cs typeface="Arial"/>
            </a:endParaRPr>
          </a:p>
          <a:p>
            <a:r>
              <a:rPr lang="en-GB" sz="1200" b="1">
                <a:cs typeface="Arial"/>
              </a:rPr>
              <a:t>Sharing the responsibility</a:t>
            </a:r>
          </a:p>
          <a:p>
            <a:pPr marL="285750" indent="-285750">
              <a:buFont typeface="Calibri"/>
              <a:buChar char="-"/>
            </a:pPr>
            <a:r>
              <a:rPr lang="en-GB" sz="1200" b="1">
                <a:cs typeface="Arial"/>
              </a:rPr>
              <a:t>All analysts contributed to the overall learning of the team. </a:t>
            </a:r>
          </a:p>
        </p:txBody>
      </p:sp>
      <p:sp>
        <p:nvSpPr>
          <p:cNvPr id="4" name="Slide Number Placeholder 3">
            <a:extLst>
              <a:ext uri="{FF2B5EF4-FFF2-40B4-BE49-F238E27FC236}">
                <a16:creationId xmlns:a16="http://schemas.microsoft.com/office/drawing/2014/main" id="{D178C668-4156-1D3B-BC91-6670D04CE9CC}"/>
              </a:ext>
            </a:extLst>
          </p:cNvPr>
          <p:cNvSpPr>
            <a:spLocks noGrp="1"/>
          </p:cNvSpPr>
          <p:nvPr>
            <p:ph type="sldNum" sz="quarter" idx="5"/>
          </p:nvPr>
        </p:nvSpPr>
        <p:spPr/>
        <p:txBody>
          <a:bodyPr/>
          <a:lstStyle/>
          <a:p>
            <a:fld id="{82885C1F-BE8A-4462-9347-BA470E56B40C}" type="slidenum">
              <a:t>10</a:t>
            </a:fld>
            <a:endParaRPr lang="en-GB"/>
          </a:p>
        </p:txBody>
      </p:sp>
    </p:spTree>
    <p:extLst>
      <p:ext uri="{BB962C8B-B14F-4D97-AF65-F5344CB8AC3E}">
        <p14:creationId xmlns:p14="http://schemas.microsoft.com/office/powerpoint/2010/main" val="3509940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sz="1200">
                <a:cs typeface="Arial"/>
              </a:rPr>
              <a:t>100% of our team, with 29 posts, have been onboarded or are intermediate users of R/Python, Databricks, and GitHub.</a:t>
            </a:r>
          </a:p>
          <a:p>
            <a:r>
              <a:rPr lang="en-GB" sz="1200"/>
              <a:t>Our analysts have the confidence to tackle steep learning curves together to acquire new skills.</a:t>
            </a:r>
          </a:p>
          <a:p>
            <a:r>
              <a:rPr lang="en-GB" sz="1200"/>
              <a:t>The scope of our analytical offerings is broader.</a:t>
            </a:r>
          </a:p>
          <a:p>
            <a:r>
              <a:rPr lang="en-GB" sz="1200"/>
              <a:t>Descriptive analytics are automated and RAP-based</a:t>
            </a:r>
          </a:p>
          <a:p>
            <a:r>
              <a:rPr lang="en-GB" sz="1200"/>
              <a:t>Deeper-dive advanced forecasting and analytics inform key decisions and support patient care via the region’s programmes supporting providers.</a:t>
            </a:r>
          </a:p>
          <a:p>
            <a:r>
              <a:rPr lang="en-GB" sz="1200"/>
              <a:t>Our approach fosters an open, psychologically safe culture and excellent analyst retention. </a:t>
            </a:r>
            <a:endParaRPr lang="en-US" sz="1200">
              <a:cs typeface="Arial"/>
            </a:endParaRPr>
          </a:p>
        </p:txBody>
      </p:sp>
      <p:sp>
        <p:nvSpPr>
          <p:cNvPr id="4" name="Slide Number Placeholder 3"/>
          <p:cNvSpPr>
            <a:spLocks noGrp="1"/>
          </p:cNvSpPr>
          <p:nvPr>
            <p:ph type="sldNum" sz="quarter" idx="5"/>
          </p:nvPr>
        </p:nvSpPr>
        <p:spPr/>
        <p:txBody>
          <a:bodyPr/>
          <a:lstStyle/>
          <a:p>
            <a:fld id="{82885C1F-BE8A-4462-9347-BA470E56B40C}" type="slidenum">
              <a:t>11</a:t>
            </a:fld>
            <a:endParaRPr lang="en-GB"/>
          </a:p>
        </p:txBody>
      </p:sp>
    </p:spTree>
    <p:extLst>
      <p:ext uri="{BB962C8B-B14F-4D97-AF65-F5344CB8AC3E}">
        <p14:creationId xmlns:p14="http://schemas.microsoft.com/office/powerpoint/2010/main" val="2155835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Hand to Keiko</a:t>
            </a:r>
          </a:p>
        </p:txBody>
      </p:sp>
      <p:sp>
        <p:nvSpPr>
          <p:cNvPr id="4" name="Slide Number Placeholder 3"/>
          <p:cNvSpPr>
            <a:spLocks noGrp="1"/>
          </p:cNvSpPr>
          <p:nvPr>
            <p:ph type="sldNum" sz="quarter" idx="5"/>
          </p:nvPr>
        </p:nvSpPr>
        <p:spPr/>
        <p:txBody>
          <a:bodyPr/>
          <a:lstStyle/>
          <a:p>
            <a:fld id="{82885C1F-BE8A-4462-9347-BA470E56B40C}" type="slidenum">
              <a:rPr lang="en-GB" smtClean="0"/>
              <a:t>12</a:t>
            </a:fld>
            <a:endParaRPr lang="en-GB"/>
          </a:p>
        </p:txBody>
      </p:sp>
    </p:spTree>
    <p:extLst>
      <p:ext uri="{BB962C8B-B14F-4D97-AF65-F5344CB8AC3E}">
        <p14:creationId xmlns:p14="http://schemas.microsoft.com/office/powerpoint/2010/main" val="2888707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4C1BB-229E-C39A-A238-85A0775674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4294E-2DE6-1F9E-CBDF-7014D63B32B7}"/>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9FF654D7-8A12-8BA0-A43A-9C3EDD7A5027}"/>
              </a:ext>
            </a:extLst>
          </p:cNvPr>
          <p:cNvSpPr>
            <a:spLocks noGrp="1"/>
          </p:cNvSpPr>
          <p:nvPr>
            <p:ph type="body" idx="1"/>
          </p:nvPr>
        </p:nvSpPr>
        <p:spPr/>
        <p:txBody>
          <a:bodyPr/>
          <a:lstStyle/>
          <a:p>
            <a:r>
              <a:rPr lang="en-GB"/>
              <a:t>Keiko</a:t>
            </a:r>
          </a:p>
        </p:txBody>
      </p:sp>
      <p:sp>
        <p:nvSpPr>
          <p:cNvPr id="4" name="Slide Number Placeholder 3">
            <a:extLst>
              <a:ext uri="{FF2B5EF4-FFF2-40B4-BE49-F238E27FC236}">
                <a16:creationId xmlns:a16="http://schemas.microsoft.com/office/drawing/2014/main" id="{18C73BD0-0624-8D64-1EE4-F9BAEB25D77F}"/>
              </a:ext>
            </a:extLst>
          </p:cNvPr>
          <p:cNvSpPr>
            <a:spLocks noGrp="1"/>
          </p:cNvSpPr>
          <p:nvPr>
            <p:ph type="sldNum" sz="quarter" idx="5"/>
          </p:nvPr>
        </p:nvSpPr>
        <p:spPr/>
        <p:txBody>
          <a:bodyPr/>
          <a:lstStyle/>
          <a:p>
            <a:fld id="{82885C1F-BE8A-4462-9347-BA470E56B40C}" type="slidenum">
              <a:rPr lang="en-GB" smtClean="0"/>
              <a:t>13</a:t>
            </a:fld>
            <a:endParaRPr lang="en-GB"/>
          </a:p>
        </p:txBody>
      </p:sp>
    </p:spTree>
    <p:extLst>
      <p:ext uri="{BB962C8B-B14F-4D97-AF65-F5344CB8AC3E}">
        <p14:creationId xmlns:p14="http://schemas.microsoft.com/office/powerpoint/2010/main" val="324741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885C1F-BE8A-4462-9347-BA470E56B40C}" type="slidenum">
              <a:rPr lang="en-GB" smtClean="0"/>
              <a:t>16</a:t>
            </a:fld>
            <a:endParaRPr lang="en-GB"/>
          </a:p>
        </p:txBody>
      </p:sp>
    </p:spTree>
    <p:extLst>
      <p:ext uri="{BB962C8B-B14F-4D97-AF65-F5344CB8AC3E}">
        <p14:creationId xmlns:p14="http://schemas.microsoft.com/office/powerpoint/2010/main" val="2938138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2885C1F-BE8A-4462-9347-BA470E56B40C}" type="slidenum">
              <a:rPr lang="en-GB" smtClean="0"/>
              <a:t>17</a:t>
            </a:fld>
            <a:endParaRPr lang="en-GB"/>
          </a:p>
        </p:txBody>
      </p:sp>
    </p:spTree>
    <p:extLst>
      <p:ext uri="{BB962C8B-B14F-4D97-AF65-F5344CB8AC3E}">
        <p14:creationId xmlns:p14="http://schemas.microsoft.com/office/powerpoint/2010/main" val="2380147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r>
              <a:rPr lang="en-GB"/>
              <a:t>Hand to Keiko</a:t>
            </a:r>
          </a:p>
        </p:txBody>
      </p:sp>
      <p:sp>
        <p:nvSpPr>
          <p:cNvPr id="4" name="Slide Number Placeholder 3"/>
          <p:cNvSpPr>
            <a:spLocks noGrp="1"/>
          </p:cNvSpPr>
          <p:nvPr>
            <p:ph type="sldNum" sz="quarter" idx="5"/>
          </p:nvPr>
        </p:nvSpPr>
        <p:spPr/>
        <p:txBody>
          <a:bodyPr/>
          <a:lstStyle/>
          <a:p>
            <a:fld id="{82885C1F-BE8A-4462-9347-BA470E56B40C}" type="slidenum">
              <a:rPr lang="en-GB" smtClean="0"/>
              <a:t>2</a:t>
            </a:fld>
            <a:endParaRPr lang="en-GB"/>
          </a:p>
        </p:txBody>
      </p:sp>
    </p:spTree>
    <p:extLst>
      <p:ext uri="{BB962C8B-B14F-4D97-AF65-F5344CB8AC3E}">
        <p14:creationId xmlns:p14="http://schemas.microsoft.com/office/powerpoint/2010/main" val="4091460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pPr marL="0" marR="0" lvl="0" indent="0" algn="l" defTabSz="914400" rtl="0" eaLnBrk="1" fontAlgn="auto" latinLnBrk="0" hangingPunct="1">
              <a:spcBef>
                <a:spcPts val="0"/>
              </a:spcBef>
              <a:spcAft>
                <a:spcPts val="0"/>
              </a:spcAft>
              <a:buClrTx/>
              <a:buSzTx/>
              <a:buFontTx/>
              <a:buNone/>
              <a:tabLst/>
              <a:defRPr/>
            </a:pPr>
            <a:r>
              <a:rPr lang="en-GB" b="0"/>
              <a:t>Keiko</a:t>
            </a:r>
          </a:p>
          <a:p>
            <a:pPr marL="0" marR="0" lvl="0" indent="0" algn="l" defTabSz="914400" rtl="0" eaLnBrk="1" fontAlgn="auto" latinLnBrk="0" hangingPunct="1">
              <a:spcBef>
                <a:spcPts val="0"/>
              </a:spcBef>
              <a:spcAft>
                <a:spcPts val="0"/>
              </a:spcAft>
              <a:buClrTx/>
              <a:buSzTx/>
              <a:buFontTx/>
              <a:buNone/>
              <a:tabLst/>
              <a:defRPr/>
            </a:pPr>
            <a:r>
              <a:rPr lang="en-GB" b="1"/>
              <a:t>1. Strategic vision</a:t>
            </a:r>
            <a:r>
              <a:rPr lang="en-GB"/>
              <a:t>: “</a:t>
            </a:r>
            <a:r>
              <a:rPr lang="en-GB">
                <a:solidFill>
                  <a:srgbClr val="000000"/>
                </a:solidFill>
              </a:rPr>
              <a:t>The team has the right amount of the right skills at the right levels at the right time in order to </a:t>
            </a:r>
            <a:r>
              <a:rPr lang="en-GB"/>
              <a:t>recruit, retain, and develop highly skilled analysts and achieve the team’s wider vision.”</a:t>
            </a:r>
            <a:br>
              <a:rPr lang="en-GB"/>
            </a:br>
            <a:br>
              <a:rPr lang="en-GB"/>
            </a:br>
            <a:r>
              <a:rPr lang="en-GB"/>
              <a:t>2. </a:t>
            </a:r>
            <a:r>
              <a:rPr lang="en-GB" b="1"/>
              <a:t>Personal objective</a:t>
            </a:r>
            <a:r>
              <a:rPr lang="en-GB"/>
              <a:t>: Consistent 5 team-wide objectives in each person’s objectives: </a:t>
            </a:r>
            <a:br>
              <a:rPr lang="en-GB"/>
            </a:br>
            <a:r>
              <a:rPr lang="en-GB"/>
              <a:t>	</a:t>
            </a:r>
            <a:r>
              <a:rPr kumimoji="0" lang="en-GB" b="0" i="0" u="none" strike="noStrike" kern="1200" cap="none" spc="0" normalizeH="0" baseline="0" noProof="0">
                <a:ln>
                  <a:noFill/>
                </a:ln>
                <a:solidFill>
                  <a:srgbClr val="231F20"/>
                </a:solidFill>
                <a:effectLst/>
                <a:uLnTx/>
                <a:uFillTx/>
                <a:latin typeface="Arial"/>
                <a:ea typeface="+mn-ea"/>
                <a:cs typeface="+mn-cs"/>
              </a:rPr>
              <a:t>Develop </a:t>
            </a:r>
            <a:r>
              <a:rPr kumimoji="0" lang="en-GB" b="0" i="0" u="none" strike="noStrike" kern="100" cap="none" spc="0" normalizeH="0" baseline="0" noProof="0">
                <a:ln>
                  <a:noFill/>
                </a:ln>
                <a:solidFill>
                  <a:srgbClr val="000000"/>
                </a:solidFill>
                <a:effectLst/>
                <a:uLnTx/>
                <a:uFillTx/>
                <a:latin typeface="Arial"/>
                <a:ea typeface="Calibri" panose="020F0502020204030204" pitchFamily="34" charset="0"/>
                <a:cs typeface="Times New Roman" panose="02020603050405020304" pitchFamily="18" charset="0"/>
              </a:rPr>
              <a:t>skills</a:t>
            </a:r>
          </a:p>
          <a:p>
            <a:pPr marL="914400" lvl="1" indent="-457200">
              <a:spcAft>
                <a:spcPts val="600"/>
              </a:spcAft>
              <a:buFont typeface="+mj-lt"/>
              <a:buAutoNum type="alphaLcParenR"/>
            </a:pPr>
            <a:r>
              <a:rPr lang="en-GB" sz="1400" kern="100">
                <a:solidFill>
                  <a:schemeClr val="tx1"/>
                </a:solidFill>
                <a:latin typeface="+mn-lt"/>
                <a:ea typeface="+mn-ea"/>
                <a:cs typeface="Times New Roman"/>
              </a:rPr>
              <a:t>Achieve core skills profile and ensure direct reports achieve core skills profile competencies in line with routine dynamic conversations and aspirational talent conversations</a:t>
            </a:r>
          </a:p>
          <a:p>
            <a:pPr marL="914400" lvl="1" indent="-457200">
              <a:spcAft>
                <a:spcPts val="600"/>
              </a:spcAft>
              <a:buFont typeface="+mj-lt"/>
              <a:buAutoNum type="alphaLcParenR"/>
            </a:pPr>
            <a:r>
              <a:rPr lang="en-GB" sz="1400" kern="100">
                <a:solidFill>
                  <a:schemeClr val="tx1"/>
                </a:solidFill>
                <a:latin typeface="+mn-lt"/>
                <a:ea typeface="+mn-ea"/>
                <a:cs typeface="Times New Roman"/>
              </a:rPr>
              <a:t>Facilitate SE </a:t>
            </a:r>
            <a:r>
              <a:rPr lang="en-GB" sz="1400" kern="100" err="1">
                <a:solidFill>
                  <a:schemeClr val="tx1"/>
                </a:solidFill>
                <a:latin typeface="+mn-lt"/>
                <a:ea typeface="+mn-ea"/>
                <a:cs typeface="Times New Roman"/>
              </a:rPr>
              <a:t>D&amp;A</a:t>
            </a:r>
            <a:r>
              <a:rPr lang="en-GB" sz="1400" kern="100">
                <a:solidFill>
                  <a:schemeClr val="tx1"/>
                </a:solidFill>
                <a:latin typeface="+mn-lt"/>
                <a:ea typeface="+mn-ea"/>
                <a:cs typeface="Times New Roman"/>
              </a:rPr>
              <a:t> team </a:t>
            </a:r>
            <a:r>
              <a:rPr lang="en-GB" sz="1400" kern="100" err="1">
                <a:solidFill>
                  <a:schemeClr val="tx1"/>
                </a:solidFill>
                <a:latin typeface="+mn-lt"/>
                <a:ea typeface="+mn-ea"/>
                <a:cs typeface="Times New Roman"/>
              </a:rPr>
              <a:t>L&amp;D</a:t>
            </a:r>
            <a:r>
              <a:rPr lang="en-GB" sz="1400" kern="100">
                <a:solidFill>
                  <a:schemeClr val="tx1"/>
                </a:solidFill>
                <a:latin typeface="+mn-lt"/>
                <a:ea typeface="+mn-ea"/>
                <a:cs typeface="Times New Roman"/>
              </a:rPr>
              <a:t> sessions, without being an expert, at appropriate frequency</a:t>
            </a:r>
          </a:p>
          <a:p>
            <a:pPr marL="914400" lvl="1" indent="-457200">
              <a:spcAft>
                <a:spcPts val="600"/>
              </a:spcAft>
              <a:buFont typeface="+mj-lt"/>
              <a:buAutoNum type="alphaLcParenR"/>
            </a:pPr>
            <a:r>
              <a:rPr kumimoji="0" lang="en-GB" sz="1400" b="0" i="0" u="none" strike="noStrike" kern="100" cap="none" spc="0" normalizeH="0" baseline="0" noProof="0">
                <a:ln>
                  <a:noFill/>
                </a:ln>
                <a:solidFill>
                  <a:schemeClr val="tx1"/>
                </a:solidFill>
                <a:effectLst/>
                <a:uLnTx/>
                <a:uFillTx/>
                <a:latin typeface="+mn-lt"/>
                <a:ea typeface="+mn-ea"/>
                <a:cs typeface="Times New Roman"/>
              </a:rPr>
              <a:t>Team needs core skills profile, taking account of different roles, programmes, grades, operational context, stakeholder dynamics, and software ecosystem.</a:t>
            </a:r>
            <a:endParaRPr kumimoji="0" lang="en-GB" sz="1400" b="0" i="0" u="none" strike="noStrike" kern="1200" cap="none" spc="0" normalizeH="0" baseline="0" noProof="0">
              <a:ln>
                <a:noFill/>
              </a:ln>
              <a:solidFill>
                <a:srgbClr val="231F2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1"/>
              <a:t>5. Stakeholder management: </a:t>
            </a:r>
            <a:r>
              <a:rPr lang="en-GB" b="0"/>
              <a:t>We needed to map stakeholders to understand how to influence their expectations and behaviours about what sorts of analytical work, questions and timelines to expect to allow for advanced analytics and time to learn on the job, 70% of </a:t>
            </a:r>
            <a:r>
              <a:rPr lang="en-GB" b="0" err="1"/>
              <a:t>L&amp;D</a:t>
            </a:r>
            <a:r>
              <a:rPr lang="en-GB" b="0"/>
              <a:t> is through deliverables . We started with 12 weeks of training our team on stakeholder influencing techniques with feedback loops. Key enabler to shift from routine perf reporting to adv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6. Pillars</a:t>
            </a:r>
            <a:r>
              <a:rPr lang="en-GB" b="0"/>
              <a:t>: </a:t>
            </a:r>
            <a:r>
              <a:rPr kumimoji="0" lang="en-GB" sz="1200" b="0" i="0" u="none" kern="1200" cap="none" spc="0" normalizeH="0" baseline="0" noProof="0">
                <a:ln>
                  <a:noFill/>
                </a:ln>
                <a:solidFill>
                  <a:srgbClr val="003087"/>
                </a:solidFill>
                <a:effectLst/>
                <a:uLnTx/>
                <a:uFillTx/>
                <a:latin typeface="Arial" panose="020B0604020202020204"/>
                <a:ea typeface="+mn-ea"/>
                <a:cs typeface="+mn-cs"/>
              </a:rPr>
              <a:t>Key Data sets (10%) ; </a:t>
            </a:r>
            <a:r>
              <a:rPr lang="en-GB" sz="1200" b="0">
                <a:solidFill>
                  <a:srgbClr val="0072CE"/>
                </a:solidFill>
                <a:latin typeface="Arial" panose="020B0604020202020204"/>
              </a:rPr>
              <a:t>Analytical Methods (30%); </a:t>
            </a:r>
            <a:r>
              <a:rPr kumimoji="0" lang="en-GB" sz="1200" b="0" i="0" u="none" strike="noStrike" kern="1200" cap="none" spc="0" normalizeH="0" baseline="0" noProof="0">
                <a:ln>
                  <a:noFill/>
                </a:ln>
                <a:solidFill>
                  <a:srgbClr val="00A499"/>
                </a:solidFill>
                <a:effectLst/>
                <a:uLnTx/>
                <a:uFillTx/>
                <a:latin typeface="Arial" panose="020B0604020202020204"/>
                <a:ea typeface="+mn-ea"/>
                <a:cs typeface="+mn-cs"/>
              </a:rPr>
              <a:t>Leadership and Management (30%) ; </a:t>
            </a:r>
            <a:r>
              <a:rPr kumimoji="0" lang="en-GB" sz="1200" b="0" i="0" u="none" kern="1200" cap="none" spc="0" normalizeH="0" baseline="0" noProof="0">
                <a:ln>
                  <a:noFill/>
                </a:ln>
                <a:solidFill>
                  <a:srgbClr val="82D1CB"/>
                </a:solidFill>
                <a:effectLst/>
                <a:uLnTx/>
                <a:uFillTx/>
                <a:latin typeface="Arial" panose="020B0604020202020204"/>
                <a:ea typeface="+mn-ea"/>
                <a:cs typeface="+mn-cs"/>
              </a:rPr>
              <a:t>Tech stack (30%) ; </a:t>
            </a:r>
            <a:r>
              <a:rPr kumimoji="0" lang="en-GB" sz="1200" b="0" i="0" u="none" strike="noStrike" kern="1200" cap="none" spc="0" normalizeH="0" baseline="0" noProof="0">
                <a:ln>
                  <a:noFill/>
                </a:ln>
                <a:solidFill>
                  <a:srgbClr val="A6A6A6"/>
                </a:solidFill>
                <a:effectLst/>
                <a:uLnTx/>
                <a:uFillTx/>
                <a:latin typeface="Arial" panose="020B0604020202020204"/>
                <a:ea typeface="+mn-ea"/>
                <a:cs typeface="+mn-cs"/>
              </a:rPr>
              <a:t>Wider Engagement </a:t>
            </a:r>
            <a:br>
              <a:rPr lang="en-GB" b="0"/>
            </a:br>
            <a:r>
              <a:rPr lang="en-GB"/>
              <a:t> </a:t>
            </a:r>
          </a:p>
          <a:p>
            <a:endParaRPr lang="en-GB" b="1"/>
          </a:p>
        </p:txBody>
      </p:sp>
      <p:sp>
        <p:nvSpPr>
          <p:cNvPr id="4" name="Slide Number Placeholder 3"/>
          <p:cNvSpPr>
            <a:spLocks noGrp="1"/>
          </p:cNvSpPr>
          <p:nvPr>
            <p:ph type="sldNum" sz="quarter" idx="5"/>
          </p:nvPr>
        </p:nvSpPr>
        <p:spPr/>
        <p:txBody>
          <a:bodyPr/>
          <a:lstStyle/>
          <a:p>
            <a:fld id="{82885C1F-BE8A-4462-9347-BA470E56B40C}" type="slidenum">
              <a:rPr lang="en-GB" smtClean="0"/>
              <a:t>3</a:t>
            </a:fld>
            <a:endParaRPr lang="en-GB"/>
          </a:p>
        </p:txBody>
      </p:sp>
    </p:spTree>
    <p:extLst>
      <p:ext uri="{BB962C8B-B14F-4D97-AF65-F5344CB8AC3E}">
        <p14:creationId xmlns:p14="http://schemas.microsoft.com/office/powerpoint/2010/main" val="192852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5B204-70CC-E45F-F2BE-B898F48A7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B6C4A1-B1A1-4DF7-0E95-0D137FDDB0B2}"/>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A6E22B3-4C11-2D66-89B4-AC14C3572154}"/>
              </a:ext>
            </a:extLst>
          </p:cNvPr>
          <p:cNvSpPr>
            <a:spLocks noGrp="1"/>
          </p:cNvSpPr>
          <p:nvPr>
            <p:ph type="body" idx="1"/>
          </p:nvPr>
        </p:nvSpPr>
        <p:spPr/>
        <p:txBody>
          <a:bodyPr/>
          <a:lstStyle/>
          <a:p>
            <a:pPr marL="0" marR="0" lvl="0" indent="0" algn="l" defTabSz="914400" rtl="0" eaLnBrk="1" fontAlgn="auto" latinLnBrk="0" hangingPunct="1">
              <a:spcBef>
                <a:spcPts val="0"/>
              </a:spcBef>
              <a:spcAft>
                <a:spcPts val="0"/>
              </a:spcAft>
              <a:buClrTx/>
              <a:buSzTx/>
              <a:buFontTx/>
              <a:buNone/>
              <a:tabLst/>
              <a:defRPr/>
            </a:pPr>
            <a:r>
              <a:rPr lang="en-GB" b="1"/>
              <a:t>1. Strategic vision</a:t>
            </a:r>
            <a:r>
              <a:rPr lang="en-GB"/>
              <a:t>: “</a:t>
            </a:r>
            <a:r>
              <a:rPr lang="en-GB">
                <a:solidFill>
                  <a:srgbClr val="000000"/>
                </a:solidFill>
              </a:rPr>
              <a:t>The team has the right amount of the right skills at the right levels at the right time in order to </a:t>
            </a:r>
            <a:r>
              <a:rPr lang="en-GB"/>
              <a:t>recruit, retain, and develop highly skilled analysts and achieve the team’s wider vision.”</a:t>
            </a:r>
            <a:br>
              <a:rPr lang="en-GB"/>
            </a:br>
            <a:br>
              <a:rPr lang="en-GB"/>
            </a:br>
            <a:r>
              <a:rPr lang="en-GB"/>
              <a:t>2. </a:t>
            </a:r>
            <a:r>
              <a:rPr lang="en-GB" b="1"/>
              <a:t>Personal objective</a:t>
            </a:r>
            <a:r>
              <a:rPr lang="en-GB"/>
              <a:t>: Consistent 5 team-wide objectives in each person’s objectives: </a:t>
            </a:r>
            <a:br>
              <a:rPr lang="en-GB"/>
            </a:br>
            <a:r>
              <a:rPr lang="en-GB"/>
              <a:t>	</a:t>
            </a:r>
            <a:r>
              <a:rPr kumimoji="0" lang="en-GB" b="0" i="0" u="none" strike="noStrike" kern="1200" cap="none" spc="0" normalizeH="0" baseline="0" noProof="0">
                <a:ln>
                  <a:noFill/>
                </a:ln>
                <a:solidFill>
                  <a:srgbClr val="231F20"/>
                </a:solidFill>
                <a:effectLst/>
                <a:uLnTx/>
                <a:uFillTx/>
                <a:latin typeface="Arial"/>
                <a:ea typeface="+mn-ea"/>
                <a:cs typeface="+mn-cs"/>
              </a:rPr>
              <a:t>Develop </a:t>
            </a:r>
            <a:r>
              <a:rPr kumimoji="0" lang="en-GB" b="0" i="0" u="none" strike="noStrike" kern="100" cap="none" spc="0" normalizeH="0" baseline="0" noProof="0">
                <a:ln>
                  <a:noFill/>
                </a:ln>
                <a:solidFill>
                  <a:srgbClr val="000000"/>
                </a:solidFill>
                <a:effectLst/>
                <a:uLnTx/>
                <a:uFillTx/>
                <a:latin typeface="Arial"/>
                <a:ea typeface="Calibri" panose="020F0502020204030204" pitchFamily="34" charset="0"/>
                <a:cs typeface="Times New Roman" panose="02020603050405020304" pitchFamily="18" charset="0"/>
              </a:rPr>
              <a:t>skills</a:t>
            </a:r>
          </a:p>
          <a:p>
            <a:pPr marL="914400" lvl="1" indent="-457200">
              <a:spcAft>
                <a:spcPts val="600"/>
              </a:spcAft>
              <a:buFont typeface="+mj-lt"/>
              <a:buAutoNum type="alphaLcParenR"/>
            </a:pPr>
            <a:r>
              <a:rPr lang="en-GB" sz="1400" kern="100">
                <a:solidFill>
                  <a:schemeClr val="tx1"/>
                </a:solidFill>
                <a:latin typeface="+mn-lt"/>
                <a:ea typeface="+mn-ea"/>
                <a:cs typeface="Times New Roman"/>
              </a:rPr>
              <a:t>Achieve core skills profile and ensure direct reports achieve core skills profile competencies in line with routine dynamic conversations and aspirational talent conversations</a:t>
            </a:r>
          </a:p>
          <a:p>
            <a:pPr marL="914400" lvl="1" indent="-457200">
              <a:spcAft>
                <a:spcPts val="600"/>
              </a:spcAft>
              <a:buFont typeface="+mj-lt"/>
              <a:buAutoNum type="alphaLcParenR"/>
            </a:pPr>
            <a:r>
              <a:rPr lang="en-GB" sz="1400" kern="100">
                <a:solidFill>
                  <a:schemeClr val="tx1"/>
                </a:solidFill>
                <a:latin typeface="+mn-lt"/>
                <a:ea typeface="+mn-ea"/>
                <a:cs typeface="Times New Roman"/>
              </a:rPr>
              <a:t>Facilitate SE D&amp;A team L&amp;D sessions, without being an expert, at appropriate frequency</a:t>
            </a:r>
            <a:endParaRPr kumimoji="0" lang="en-GB" sz="1400" b="0" i="0" u="none" strike="noStrike" kern="1200" cap="none" spc="0" normalizeH="0" baseline="0" noProof="0">
              <a:ln>
                <a:noFill/>
              </a:ln>
              <a:solidFill>
                <a:srgbClr val="231F2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1"/>
              <a:t>5. Stakeholder management: </a:t>
            </a:r>
            <a:r>
              <a:rPr lang="en-GB" b="0"/>
              <a:t>We needed to map stakeholders to understand how to influence their expectations and behaviours about what sorts of analytical work, questions and timelines to expect to allow for advanced analytics and time to learn on the job, 70% of L&amp;D is through deliverables . We started with 12 weeks of training our team on stakeholder influencing techniques with feedback loops. Key enabler to shift from routine perf reporting to adv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6. Pillars</a:t>
            </a:r>
            <a:r>
              <a:rPr lang="en-GB" b="0"/>
              <a:t>: </a:t>
            </a:r>
            <a:r>
              <a:rPr kumimoji="0" lang="en-GB" sz="1200" b="0" i="0" u="none" kern="1200" cap="none" spc="0" normalizeH="0" baseline="0" noProof="0">
                <a:ln>
                  <a:noFill/>
                </a:ln>
                <a:solidFill>
                  <a:srgbClr val="003087"/>
                </a:solidFill>
                <a:effectLst/>
                <a:uLnTx/>
                <a:uFillTx/>
                <a:latin typeface="Arial" panose="020B0604020202020204"/>
                <a:ea typeface="+mn-ea"/>
                <a:cs typeface="+mn-cs"/>
              </a:rPr>
              <a:t>Key Data sets (10%) ; </a:t>
            </a:r>
            <a:r>
              <a:rPr lang="en-GB" sz="1200" b="0">
                <a:solidFill>
                  <a:srgbClr val="0072CE"/>
                </a:solidFill>
                <a:latin typeface="Arial" panose="020B0604020202020204"/>
              </a:rPr>
              <a:t>Analytical Methods (30%); </a:t>
            </a:r>
            <a:r>
              <a:rPr kumimoji="0" lang="en-GB" sz="1200" b="0" i="0" u="none" strike="noStrike" kern="1200" cap="none" spc="0" normalizeH="0" baseline="0" noProof="0">
                <a:ln>
                  <a:noFill/>
                </a:ln>
                <a:solidFill>
                  <a:srgbClr val="00A499"/>
                </a:solidFill>
                <a:effectLst/>
                <a:uLnTx/>
                <a:uFillTx/>
                <a:latin typeface="Arial" panose="020B0604020202020204"/>
                <a:ea typeface="+mn-ea"/>
                <a:cs typeface="+mn-cs"/>
              </a:rPr>
              <a:t>Leadership and Management (30%) ; </a:t>
            </a:r>
            <a:r>
              <a:rPr kumimoji="0" lang="en-GB" sz="1200" b="0" i="0" u="none" kern="1200" cap="none" spc="0" normalizeH="0" baseline="0" noProof="0">
                <a:ln>
                  <a:noFill/>
                </a:ln>
                <a:solidFill>
                  <a:srgbClr val="82D1CB"/>
                </a:solidFill>
                <a:effectLst/>
                <a:uLnTx/>
                <a:uFillTx/>
                <a:latin typeface="Arial" panose="020B0604020202020204"/>
                <a:ea typeface="+mn-ea"/>
                <a:cs typeface="+mn-cs"/>
              </a:rPr>
              <a:t>Tech stack (30%) ; </a:t>
            </a:r>
            <a:r>
              <a:rPr kumimoji="0" lang="en-GB" sz="1200" b="0" i="0" u="none" strike="noStrike" kern="1200" cap="none" spc="0" normalizeH="0" baseline="0" noProof="0">
                <a:ln>
                  <a:noFill/>
                </a:ln>
                <a:solidFill>
                  <a:srgbClr val="A6A6A6"/>
                </a:solidFill>
                <a:effectLst/>
                <a:uLnTx/>
                <a:uFillTx/>
                <a:latin typeface="Arial" panose="020B0604020202020204"/>
                <a:ea typeface="+mn-ea"/>
                <a:cs typeface="+mn-cs"/>
              </a:rPr>
              <a:t>Wider Engagement </a:t>
            </a:r>
            <a:br>
              <a:rPr lang="en-GB" b="0"/>
            </a:br>
            <a:r>
              <a:rPr lang="en-GB"/>
              <a:t> </a:t>
            </a:r>
          </a:p>
          <a:p>
            <a:endParaRPr lang="en-GB" b="1"/>
          </a:p>
        </p:txBody>
      </p:sp>
      <p:sp>
        <p:nvSpPr>
          <p:cNvPr id="4" name="Slide Number Placeholder 3">
            <a:extLst>
              <a:ext uri="{FF2B5EF4-FFF2-40B4-BE49-F238E27FC236}">
                <a16:creationId xmlns:a16="http://schemas.microsoft.com/office/drawing/2014/main" id="{DC913C95-CE3E-D40A-7479-B6AD9B089EC2}"/>
              </a:ext>
            </a:extLst>
          </p:cNvPr>
          <p:cNvSpPr>
            <a:spLocks noGrp="1"/>
          </p:cNvSpPr>
          <p:nvPr>
            <p:ph type="sldNum" sz="quarter" idx="5"/>
          </p:nvPr>
        </p:nvSpPr>
        <p:spPr/>
        <p:txBody>
          <a:bodyPr/>
          <a:lstStyle/>
          <a:p>
            <a:fld id="{82885C1F-BE8A-4462-9347-BA470E56B40C}" type="slidenum">
              <a:rPr lang="en-GB" smtClean="0"/>
              <a:t>4</a:t>
            </a:fld>
            <a:endParaRPr lang="en-GB"/>
          </a:p>
        </p:txBody>
      </p:sp>
    </p:spTree>
    <p:extLst>
      <p:ext uri="{BB962C8B-B14F-4D97-AF65-F5344CB8AC3E}">
        <p14:creationId xmlns:p14="http://schemas.microsoft.com/office/powerpoint/2010/main" val="316898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2D693-2735-DAD5-FB73-CAAA0B04D7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6F2896-684D-82E7-EEB5-83E4250EFCAB}"/>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BF308363-A4A0-A21E-518F-51273994394A}"/>
              </a:ext>
            </a:extLst>
          </p:cNvPr>
          <p:cNvSpPr>
            <a:spLocks noGrp="1"/>
          </p:cNvSpPr>
          <p:nvPr>
            <p:ph type="body" idx="1"/>
          </p:nvPr>
        </p:nvSpPr>
        <p:spPr/>
        <p:txBody>
          <a:bodyPr/>
          <a:lstStyle/>
          <a:p>
            <a:pPr marL="171450" marR="0" lvl="0" indent="-171450" algn="l" defTabSz="914400" rtl="0" eaLnBrk="1" fontAlgn="auto" latinLnBrk="0" hangingPunct="1">
              <a:spcBef>
                <a:spcPts val="0"/>
              </a:spcBef>
              <a:spcAft>
                <a:spcPts val="0"/>
              </a:spcAft>
              <a:buClrTx/>
              <a:buSzTx/>
              <a:buFontTx/>
              <a:buChar char="-"/>
              <a:tabLst/>
              <a:defRPr/>
            </a:pPr>
            <a:r>
              <a:rPr lang="en-GB" b="0"/>
              <a:t>Hanging off of the strategic vision of where the team is going and how you’ll know you’re successful, you’ll need to set out common objectives for the team. The specific SMART measurables will be at an individual level.</a:t>
            </a:r>
          </a:p>
          <a:p>
            <a:pPr marL="171450" marR="0" lvl="0" indent="-171450" algn="l" defTabSz="914400" rtl="0" eaLnBrk="1" fontAlgn="auto" latinLnBrk="0" hangingPunct="1">
              <a:spcBef>
                <a:spcPts val="0"/>
              </a:spcBef>
              <a:spcAft>
                <a:spcPts val="0"/>
              </a:spcAft>
              <a:buClrTx/>
              <a:buSzTx/>
              <a:buFontTx/>
              <a:buChar char="-"/>
              <a:tabLst/>
              <a:defRPr/>
            </a:pPr>
            <a:r>
              <a:rPr lang="en-GB" b="0"/>
              <a:t>You’ll need a core skills profile of which skills the team would need when and how much of the team proficient at which levels. We did this against the NCF by grade and FY quarter. One of our objectives and deliverables was for each person to achieve their appropriately set core skills profile. Zooming out across the 25-29 posts we had, overall, that core skills profile would be an enabler for us to achieve our wider strategic vision.</a:t>
            </a:r>
          </a:p>
          <a:p>
            <a:pPr marL="171450" marR="0" lvl="0" indent="-171450" algn="l" defTabSz="914400" rtl="0" eaLnBrk="1" fontAlgn="auto" latinLnBrk="0" hangingPunct="1">
              <a:spcBef>
                <a:spcPts val="0"/>
              </a:spcBef>
              <a:spcAft>
                <a:spcPts val="0"/>
              </a:spcAft>
              <a:buClrTx/>
              <a:buSzTx/>
              <a:buFontTx/>
              <a:buChar char="-"/>
              <a:tabLst/>
              <a:defRPr/>
            </a:pPr>
            <a:r>
              <a:rPr lang="en-GB" b="0"/>
              <a:t>We value how much learning is gained by teaching. We also recognise how much analytical skills benefit from people presenting work to others. We also strategically build a psychologically secure culture where no one is perfect or needs to be an expert in every area. Therefore, we have a rota where each person on the team facilitates learning sessions across a wide range of topics, which are determined by a gap analysis of the core skills profile the team needs against a team aggregate view of individual self assessments of skills as a baseline.</a:t>
            </a:r>
          </a:p>
          <a:p>
            <a:pPr marL="0" marR="0" lvl="0" indent="0" algn="l" defTabSz="914400" rtl="0" eaLnBrk="1" fontAlgn="auto" latinLnBrk="0" hangingPunct="1">
              <a:spcBef>
                <a:spcPts val="0"/>
              </a:spcBef>
              <a:spcAft>
                <a:spcPts val="0"/>
              </a:spcAft>
              <a:buClrTx/>
              <a:buSzTx/>
              <a:buFontTx/>
              <a:buNone/>
              <a:tabLst/>
              <a:defRPr/>
            </a:pPr>
            <a:r>
              <a:rPr lang="en-GB"/>
              <a:t>- Accountability; 1:1s and talent conversations, with consistent, recorded appraisals </a:t>
            </a:r>
          </a:p>
          <a:p>
            <a:endParaRPr lang="en-GB" b="1"/>
          </a:p>
        </p:txBody>
      </p:sp>
      <p:sp>
        <p:nvSpPr>
          <p:cNvPr id="4" name="Slide Number Placeholder 3">
            <a:extLst>
              <a:ext uri="{FF2B5EF4-FFF2-40B4-BE49-F238E27FC236}">
                <a16:creationId xmlns:a16="http://schemas.microsoft.com/office/drawing/2014/main" id="{9D8010BB-2173-2F54-016A-B7A4347491EC}"/>
              </a:ext>
            </a:extLst>
          </p:cNvPr>
          <p:cNvSpPr>
            <a:spLocks noGrp="1"/>
          </p:cNvSpPr>
          <p:nvPr>
            <p:ph type="sldNum" sz="quarter" idx="5"/>
          </p:nvPr>
        </p:nvSpPr>
        <p:spPr/>
        <p:txBody>
          <a:bodyPr/>
          <a:lstStyle/>
          <a:p>
            <a:fld id="{82885C1F-BE8A-4462-9347-BA470E56B40C}" type="slidenum">
              <a:rPr lang="en-GB" smtClean="0"/>
              <a:t>5</a:t>
            </a:fld>
            <a:endParaRPr lang="en-GB"/>
          </a:p>
        </p:txBody>
      </p:sp>
    </p:spTree>
    <p:extLst>
      <p:ext uri="{BB962C8B-B14F-4D97-AF65-F5344CB8AC3E}">
        <p14:creationId xmlns:p14="http://schemas.microsoft.com/office/powerpoint/2010/main" val="2687857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DFF0B-595C-168E-40AE-006A98FD8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0FD5EB-2C2F-4314-55BB-6B8B7C6612F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FEF0486-2204-92AD-EB84-075C4DBE97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1"/>
              <a:t>5. Stakeholder management: </a:t>
            </a:r>
            <a:r>
              <a:rPr lang="en-GB" b="0"/>
              <a:t>We needed to map stakeholders to understand how to influence their expectations and behaviours about what sorts of analytical work, questions and timelines to expect to allow for advanced analytics and time to learn on the job, 70% of </a:t>
            </a:r>
            <a:r>
              <a:rPr lang="en-GB" b="0" err="1"/>
              <a:t>L&amp;D</a:t>
            </a:r>
            <a:r>
              <a:rPr lang="en-GB" b="0"/>
              <a:t> is through deliverables . We started with 12 weeks of training our team on stakeholder influencing techniques with feedback loops. Key enabler to shift from routine perf reporting to adv analytics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a:br>
            <a:r>
              <a:rPr lang="en-GB"/>
              <a:t> </a:t>
            </a:r>
          </a:p>
          <a:p>
            <a:endParaRPr lang="en-GB" b="1"/>
          </a:p>
        </p:txBody>
      </p:sp>
      <p:sp>
        <p:nvSpPr>
          <p:cNvPr id="4" name="Slide Number Placeholder 3">
            <a:extLst>
              <a:ext uri="{FF2B5EF4-FFF2-40B4-BE49-F238E27FC236}">
                <a16:creationId xmlns:a16="http://schemas.microsoft.com/office/drawing/2014/main" id="{D979E632-C620-70C9-33BB-C07880A550BD}"/>
              </a:ext>
            </a:extLst>
          </p:cNvPr>
          <p:cNvSpPr>
            <a:spLocks noGrp="1"/>
          </p:cNvSpPr>
          <p:nvPr>
            <p:ph type="sldNum" sz="quarter" idx="5"/>
          </p:nvPr>
        </p:nvSpPr>
        <p:spPr/>
        <p:txBody>
          <a:bodyPr/>
          <a:lstStyle/>
          <a:p>
            <a:fld id="{82885C1F-BE8A-4462-9347-BA470E56B40C}" type="slidenum">
              <a:rPr lang="en-GB" smtClean="0"/>
              <a:t>6</a:t>
            </a:fld>
            <a:endParaRPr lang="en-GB"/>
          </a:p>
        </p:txBody>
      </p:sp>
    </p:spTree>
    <p:extLst>
      <p:ext uri="{BB962C8B-B14F-4D97-AF65-F5344CB8AC3E}">
        <p14:creationId xmlns:p14="http://schemas.microsoft.com/office/powerpoint/2010/main" val="4018647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16A2-3001-1A5B-EFBF-70C43AFAF7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C3B29-4896-4B0B-CBC0-36B4F3DFA6E2}"/>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8E515F4-BFC8-1908-0C35-E3598925BC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1"/>
              <a:t>5. Stakeholder management: </a:t>
            </a:r>
            <a:r>
              <a:rPr lang="en-GB" b="0"/>
              <a:t>We needed to map stakeholders to understand how to influence their expectations and behaviours about what sorts of analytical work, questions and timelines to expect to allow for advanced analytics and time to learn on the job, 70% of </a:t>
            </a:r>
            <a:r>
              <a:rPr lang="en-GB" b="0" err="1"/>
              <a:t>L&amp;D</a:t>
            </a:r>
            <a:r>
              <a:rPr lang="en-GB" b="0"/>
              <a:t> is through deliverables . We started with 12 weeks of training our team on stakeholder influencing techniques with feedback loops. Key enabler to shift from routine perf reporting to adv analytics</a:t>
            </a:r>
            <a:endParaRPr lang="en-GB" b="1"/>
          </a:p>
        </p:txBody>
      </p:sp>
      <p:sp>
        <p:nvSpPr>
          <p:cNvPr id="4" name="Slide Number Placeholder 3">
            <a:extLst>
              <a:ext uri="{FF2B5EF4-FFF2-40B4-BE49-F238E27FC236}">
                <a16:creationId xmlns:a16="http://schemas.microsoft.com/office/drawing/2014/main" id="{77904B7B-2A31-DC6F-A78F-1584AEA3B9DE}"/>
              </a:ext>
            </a:extLst>
          </p:cNvPr>
          <p:cNvSpPr>
            <a:spLocks noGrp="1"/>
          </p:cNvSpPr>
          <p:nvPr>
            <p:ph type="sldNum" sz="quarter" idx="5"/>
          </p:nvPr>
        </p:nvSpPr>
        <p:spPr/>
        <p:txBody>
          <a:bodyPr/>
          <a:lstStyle/>
          <a:p>
            <a:fld id="{82885C1F-BE8A-4462-9347-BA470E56B40C}" type="slidenum">
              <a:rPr lang="en-GB" smtClean="0"/>
              <a:t>7</a:t>
            </a:fld>
            <a:endParaRPr lang="en-GB"/>
          </a:p>
        </p:txBody>
      </p:sp>
    </p:spTree>
    <p:extLst>
      <p:ext uri="{BB962C8B-B14F-4D97-AF65-F5344CB8AC3E}">
        <p14:creationId xmlns:p14="http://schemas.microsoft.com/office/powerpoint/2010/main" val="1443317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0EA66-81ED-2125-171F-0CF3DF6C2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8569CF-5FA4-6AA3-1169-17825B48C506}"/>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BE9D7A5-92C1-4A7B-0005-F74B8C3C4606}"/>
              </a:ext>
            </a:extLst>
          </p:cNvPr>
          <p:cNvSpPr>
            <a:spLocks noGrp="1"/>
          </p:cNvSpPr>
          <p:nvPr>
            <p:ph type="body" idx="1"/>
          </p:nvPr>
        </p:nvSpPr>
        <p:spPr/>
        <p:txBody>
          <a:bodyPr/>
          <a:lstStyle/>
          <a:p>
            <a:endParaRPr lang="en-GB" b="1"/>
          </a:p>
        </p:txBody>
      </p:sp>
      <p:sp>
        <p:nvSpPr>
          <p:cNvPr id="4" name="Slide Number Placeholder 3">
            <a:extLst>
              <a:ext uri="{FF2B5EF4-FFF2-40B4-BE49-F238E27FC236}">
                <a16:creationId xmlns:a16="http://schemas.microsoft.com/office/drawing/2014/main" id="{6401FA97-08C9-4BEF-89F5-54017CAF98B4}"/>
              </a:ext>
            </a:extLst>
          </p:cNvPr>
          <p:cNvSpPr>
            <a:spLocks noGrp="1"/>
          </p:cNvSpPr>
          <p:nvPr>
            <p:ph type="sldNum" sz="quarter" idx="5"/>
          </p:nvPr>
        </p:nvSpPr>
        <p:spPr/>
        <p:txBody>
          <a:bodyPr/>
          <a:lstStyle/>
          <a:p>
            <a:fld id="{82885C1F-BE8A-4462-9347-BA470E56B40C}" type="slidenum">
              <a:rPr lang="en-GB" smtClean="0"/>
              <a:t>8</a:t>
            </a:fld>
            <a:endParaRPr lang="en-GB"/>
          </a:p>
        </p:txBody>
      </p:sp>
    </p:spTree>
    <p:extLst>
      <p:ext uri="{BB962C8B-B14F-4D97-AF65-F5344CB8AC3E}">
        <p14:creationId xmlns:p14="http://schemas.microsoft.com/office/powerpoint/2010/main" val="2277785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0775D-D208-27FC-063D-85A2403B0E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4C603-AB84-93A0-A407-7EB1231583B0}"/>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3AF66EAD-7108-CAA7-0306-878E0B89D562}"/>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a:cs typeface="Arial"/>
              </a:rPr>
              <a:t>Hand to Charlotte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a:cs typeface="Aria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a:cs typeface="Arial"/>
              </a:rPr>
              <a:t>The programme enabled everyone in the wider team to develop, within protected </a:t>
            </a:r>
            <a:r>
              <a:rPr lang="en-GB" sz="1200" err="1">
                <a:cs typeface="Arial"/>
              </a:rPr>
              <a:t>L&amp;D</a:t>
            </a:r>
            <a:r>
              <a:rPr lang="en-GB" sz="1200">
                <a:cs typeface="Arial"/>
              </a:rPr>
              <a:t> time, via structured learning (10%), peer-mentoring(20%) and applying new skills on the job (70%). Each analyst facilitated one learning session each year.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Agree and communicate the core skills profile for the team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Audit cycle: annual baselining of the team’s skills and competencies using the NCF and a more detailed skills audit and then gap analyses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Programme planning: Pillars of competency groupings are led by one member of the team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Learning sessions held every fortnight, facilitated by a non-expert member of the team, or an invited guest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Materials shared in advance to accommodate learning styles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Practical activities included in each session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Feedback gathered and used to improve future programming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Analytical methods include problem definition and problem structuring, data visualisation, statistics, hypothesis testing, etc</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Leadership as covered in previous slide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a:t>Tech stack (Charlotte to elaborate)</a:t>
            </a:r>
          </a:p>
          <a:p>
            <a:endParaRPr lang="en-GB" b="0"/>
          </a:p>
        </p:txBody>
      </p:sp>
      <p:sp>
        <p:nvSpPr>
          <p:cNvPr id="4" name="Slide Number Placeholder 3">
            <a:extLst>
              <a:ext uri="{FF2B5EF4-FFF2-40B4-BE49-F238E27FC236}">
                <a16:creationId xmlns:a16="http://schemas.microsoft.com/office/drawing/2014/main" id="{4A268C45-5FE3-1BCC-2D65-3ECFF955E298}"/>
              </a:ext>
            </a:extLst>
          </p:cNvPr>
          <p:cNvSpPr>
            <a:spLocks noGrp="1"/>
          </p:cNvSpPr>
          <p:nvPr>
            <p:ph type="sldNum" sz="quarter" idx="5"/>
          </p:nvPr>
        </p:nvSpPr>
        <p:spPr/>
        <p:txBody>
          <a:bodyPr/>
          <a:lstStyle/>
          <a:p>
            <a:fld id="{82885C1F-BE8A-4462-9347-BA470E56B40C}" type="slidenum">
              <a:rPr lang="en-GB" smtClean="0"/>
              <a:t>9</a:t>
            </a:fld>
            <a:endParaRPr lang="en-GB"/>
          </a:p>
        </p:txBody>
      </p:sp>
    </p:spTree>
    <p:extLst>
      <p:ext uri="{BB962C8B-B14F-4D97-AF65-F5344CB8AC3E}">
        <p14:creationId xmlns:p14="http://schemas.microsoft.com/office/powerpoint/2010/main" val="1631028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16.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Front title slide">
    <p:bg>
      <p:bgPr>
        <a:solidFill>
          <a:srgbClr val="F6F8F8"/>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98E9D71-498A-0294-DB92-FA8A45963CA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330720" y="-508517"/>
            <a:ext cx="11319578" cy="8005665"/>
          </a:xfrm>
          <a:prstGeom prst="rect">
            <a:avLst/>
          </a:prstGeom>
        </p:spPr>
      </p:pic>
      <p:sp>
        <p:nvSpPr>
          <p:cNvPr id="2" name="Title 1">
            <a:extLst>
              <a:ext uri="{FF2B5EF4-FFF2-40B4-BE49-F238E27FC236}">
                <a16:creationId xmlns:a16="http://schemas.microsoft.com/office/drawing/2014/main" id="{7CD054BE-B63C-B248-A010-D04767679CD8}"/>
              </a:ext>
            </a:extLst>
          </p:cNvPr>
          <p:cNvSpPr>
            <a:spLocks noGrp="1"/>
          </p:cNvSpPr>
          <p:nvPr>
            <p:ph type="ctrTitle" hasCustomPrompt="1"/>
          </p:nvPr>
        </p:nvSpPr>
        <p:spPr>
          <a:xfrm>
            <a:off x="432000" y="1002268"/>
            <a:ext cx="4643853" cy="2507695"/>
          </a:xfrm>
          <a:prstGeom prst="rect">
            <a:avLst/>
          </a:prstGeom>
        </p:spPr>
        <p:txBody>
          <a:bodyPr lIns="0" tIns="0" rIns="0" bIns="0" anchor="b">
            <a:noAutofit/>
          </a:bodyPr>
          <a:lstStyle>
            <a:lvl1pPr algn="l">
              <a:defRPr sz="5400" b="1" spc="-30" baseline="0">
                <a:solidFill>
                  <a:schemeClr val="tx1"/>
                </a:solidFill>
              </a:defRPr>
            </a:lvl1pPr>
          </a:lstStyle>
          <a:p>
            <a:r>
              <a:rPr lang="en-GB"/>
              <a:t>Presentation title</a:t>
            </a:r>
          </a:p>
        </p:txBody>
      </p:sp>
      <p:sp>
        <p:nvSpPr>
          <p:cNvPr id="3" name="Subtitle 2">
            <a:extLst>
              <a:ext uri="{FF2B5EF4-FFF2-40B4-BE49-F238E27FC236}">
                <a16:creationId xmlns:a16="http://schemas.microsoft.com/office/drawing/2014/main" id="{AEB3AB80-4EA2-FC4A-9654-92EF4DFF45D6}"/>
              </a:ext>
            </a:extLst>
          </p:cNvPr>
          <p:cNvSpPr>
            <a:spLocks noGrp="1"/>
          </p:cNvSpPr>
          <p:nvPr>
            <p:ph type="subTitle" idx="1"/>
          </p:nvPr>
        </p:nvSpPr>
        <p:spPr>
          <a:xfrm>
            <a:off x="432000" y="3600000"/>
            <a:ext cx="7973051" cy="1024967"/>
          </a:xfrm>
          <a:prstGeom prst="rect">
            <a:avLst/>
          </a:prstGeom>
        </p:spPr>
        <p:txBody>
          <a:bodyPr lIns="0" tIns="0" rIns="0" bIns="0">
            <a:normAutofit/>
          </a:bodyPr>
          <a:lstStyle>
            <a:lvl1pPr marL="0" indent="0" algn="l">
              <a:buNone/>
              <a:defRPr sz="2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6" name="Slide Number Placeholder 5">
            <a:extLst>
              <a:ext uri="{FF2B5EF4-FFF2-40B4-BE49-F238E27FC236}">
                <a16:creationId xmlns:a16="http://schemas.microsoft.com/office/drawing/2014/main" id="{DA80857E-40D1-074A-8CBC-E3E38E695791}"/>
              </a:ext>
            </a:extLst>
          </p:cNvPr>
          <p:cNvSpPr>
            <a:spLocks noGrp="1"/>
          </p:cNvSpPr>
          <p:nvPr>
            <p:ph type="sldNum" sz="quarter" idx="12"/>
          </p:nvPr>
        </p:nvSpPr>
        <p:spPr>
          <a:xfrm>
            <a:off x="8610600" y="6356350"/>
            <a:ext cx="3002280" cy="365125"/>
          </a:xfrm>
          <a:prstGeom prst="rect">
            <a:avLst/>
          </a:prstGeom>
        </p:spPr>
        <p:txBody>
          <a:bodyPr/>
          <a:lstStyle/>
          <a:p>
            <a:fld id="{79B2CBCD-4F23-4735-8D08-0DC39F9EE498}" type="slidenum">
              <a:rPr lang="en-GB" smtClean="0"/>
              <a:t>‹#›</a:t>
            </a:fld>
            <a:endParaRPr lang="en-GB"/>
          </a:p>
        </p:txBody>
      </p:sp>
      <p:sp>
        <p:nvSpPr>
          <p:cNvPr id="12" name="TextBox 11">
            <a:extLst>
              <a:ext uri="{FF2B5EF4-FFF2-40B4-BE49-F238E27FC236}">
                <a16:creationId xmlns:a16="http://schemas.microsoft.com/office/drawing/2014/main" id="{391DEB39-6B31-D948-AF21-75D8DF423B1B}"/>
              </a:ext>
            </a:extLst>
          </p:cNvPr>
          <p:cNvSpPr txBox="1"/>
          <p:nvPr/>
        </p:nvSpPr>
        <p:spPr>
          <a:xfrm>
            <a:off x="3225114" y="601774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10">
            <a:extLst>
              <a:ext uri="{FF2B5EF4-FFF2-40B4-BE49-F238E27FC236}">
                <a16:creationId xmlns:a16="http://schemas.microsoft.com/office/drawing/2014/main" id="{78E63D1E-5669-124C-90CA-03B13A7D7AE0}"/>
              </a:ext>
            </a:extLst>
          </p:cNvPr>
          <p:cNvSpPr>
            <a:spLocks noGrp="1"/>
          </p:cNvSpPr>
          <p:nvPr>
            <p:ph type="body" sz="quarter" idx="13"/>
          </p:nvPr>
        </p:nvSpPr>
        <p:spPr>
          <a:xfrm>
            <a:off x="432000" y="5760000"/>
            <a:ext cx="6259513" cy="488950"/>
          </a:xfrm>
          <a:prstGeom prst="rect">
            <a:avLst/>
          </a:prstGeom>
        </p:spPr>
        <p:txBody>
          <a:bodyPr lIns="0" tIns="0" rIns="0" bIns="0">
            <a:normAutofit/>
          </a:bodyPr>
          <a:lstStyle>
            <a:lvl1pPr marL="0" indent="0">
              <a:lnSpc>
                <a:spcPct val="100000"/>
              </a:lnSpc>
              <a:spcBef>
                <a:spcPts val="0"/>
              </a:spcBef>
              <a:buNone/>
              <a:defRPr sz="2400">
                <a:solidFill>
                  <a:schemeClr val="accent6"/>
                </a:solidFill>
              </a:defRPr>
            </a:lvl1pPr>
            <a:lvl2pPr marL="357188" indent="0">
              <a:buNone/>
              <a:defRPr>
                <a:solidFill>
                  <a:schemeClr val="accent2"/>
                </a:solidFill>
              </a:defRPr>
            </a:lvl2pPr>
            <a:lvl3pPr marL="714375" indent="0">
              <a:buNone/>
              <a:defRPr>
                <a:solidFill>
                  <a:schemeClr val="accent2"/>
                </a:solidFill>
              </a:defRPr>
            </a:lvl3pPr>
            <a:lvl4pPr marL="1081087" indent="0">
              <a:buNone/>
              <a:defRPr>
                <a:solidFill>
                  <a:schemeClr val="accent2"/>
                </a:solidFill>
              </a:defRPr>
            </a:lvl4pPr>
            <a:lvl5pPr marL="1438275" indent="0">
              <a:buNone/>
              <a:defRPr>
                <a:solidFill>
                  <a:schemeClr val="accent2"/>
                </a:solidFill>
              </a:defRPr>
            </a:lvl5pPr>
          </a:lstStyle>
          <a:p>
            <a:pPr lvl="0"/>
            <a:r>
              <a:rPr lang="en-GB"/>
              <a:t>Click to edit Master text styles</a:t>
            </a:r>
          </a:p>
        </p:txBody>
      </p:sp>
      <p:sp>
        <p:nvSpPr>
          <p:cNvPr id="4" name="TextBox 3">
            <a:extLst>
              <a:ext uri="{FF2B5EF4-FFF2-40B4-BE49-F238E27FC236}">
                <a16:creationId xmlns:a16="http://schemas.microsoft.com/office/drawing/2014/main" id="{4DF2A1D7-0D87-D844-942F-FEAD20579184}"/>
              </a:ext>
            </a:extLst>
          </p:cNvPr>
          <p:cNvSpPr txBox="1"/>
          <p:nvPr/>
        </p:nvSpPr>
        <p:spPr>
          <a:xfrm>
            <a:off x="9233452" y="5486400"/>
            <a:ext cx="184731" cy="369332"/>
          </a:xfrm>
          <a:prstGeom prst="rect">
            <a:avLst/>
          </a:prstGeom>
          <a:noFill/>
        </p:spPr>
        <p:txBody>
          <a:bodyPr wrap="none" rtlCol="0">
            <a:spAutoFit/>
          </a:bodyPr>
          <a:lstStyle/>
          <a:p>
            <a:endParaRPr lang="en-US"/>
          </a:p>
        </p:txBody>
      </p:sp>
      <p:pic>
        <p:nvPicPr>
          <p:cNvPr id="9" name="Picture 8" descr="Logo&#10;&#10;Description automatically generated">
            <a:extLst>
              <a:ext uri="{FF2B5EF4-FFF2-40B4-BE49-F238E27FC236}">
                <a16:creationId xmlns:a16="http://schemas.microsoft.com/office/drawing/2014/main" id="{28D04FEF-6120-D9DF-6018-2393FD137B8B}"/>
              </a:ext>
            </a:extLst>
          </p:cNvPr>
          <p:cNvPicPr>
            <a:picLocks noChangeAspect="1"/>
          </p:cNvPicPr>
          <p:nvPr/>
        </p:nvPicPr>
        <p:blipFill>
          <a:blip r:embed="rId3"/>
          <a:stretch>
            <a:fillRect/>
          </a:stretch>
        </p:blipFill>
        <p:spPr>
          <a:xfrm>
            <a:off x="10551045" y="364425"/>
            <a:ext cx="1208955" cy="979789"/>
          </a:xfrm>
          <a:prstGeom prst="rect">
            <a:avLst/>
          </a:prstGeom>
        </p:spPr>
      </p:pic>
    </p:spTree>
    <p:extLst>
      <p:ext uri="{BB962C8B-B14F-4D97-AF65-F5344CB8AC3E}">
        <p14:creationId xmlns:p14="http://schemas.microsoft.com/office/powerpoint/2010/main" val="3151959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CON Grid Boxes 4UP Gre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4FF8-F4E4-0514-77D0-8D8D69F9337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18" name="Title 1">
            <a:extLst>
              <a:ext uri="{FF2B5EF4-FFF2-40B4-BE49-F238E27FC236}">
                <a16:creationId xmlns:a16="http://schemas.microsoft.com/office/drawing/2014/main" id="{1ACF78F6-439A-384B-9C21-D11B5B50E050}"/>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4" name="Rectangle: Top Corners Rounded 3">
            <a:extLst>
              <a:ext uri="{FF2B5EF4-FFF2-40B4-BE49-F238E27FC236}">
                <a16:creationId xmlns:a16="http://schemas.microsoft.com/office/drawing/2014/main" id="{B540671A-ED56-3548-A508-080ABBDB5E58}"/>
              </a:ext>
              <a:ext uri="{C183D7F6-B498-43B3-948B-1728B52AA6E4}">
                <adec:decorative xmlns:adec="http://schemas.microsoft.com/office/drawing/2017/decorative" val="1"/>
              </a:ext>
            </a:extLst>
          </p:cNvPr>
          <p:cNvSpPr/>
          <p:nvPr/>
        </p:nvSpPr>
        <p:spPr>
          <a:xfrm>
            <a:off x="2277721"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2277721"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p:nvSpPr>
        <p:spPr>
          <a:xfrm>
            <a:off x="6231884"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6231884"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p:nvSpPr>
        <p:spPr>
          <a:xfrm>
            <a:off x="2277721"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2277721" y="464926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p:nvSpPr>
        <p:spPr>
          <a:xfrm>
            <a:off x="6239447" y="375220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6231884" y="465042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cxnSp>
        <p:nvCxnSpPr>
          <p:cNvPr id="7" name="Straight Connector 6">
            <a:extLst>
              <a:ext uri="{FF2B5EF4-FFF2-40B4-BE49-F238E27FC236}">
                <a16:creationId xmlns:a16="http://schemas.microsoft.com/office/drawing/2014/main" id="{7DBEB741-20EA-C36A-7EF8-DE1CD1F1AA0C}"/>
              </a:ext>
              <a:ext uri="{C183D7F6-B498-43B3-948B-1728B52AA6E4}">
                <adec:decorative xmlns:adec="http://schemas.microsoft.com/office/drawing/2017/decorative" val="1"/>
              </a:ext>
            </a:extLst>
          </p:cNvPr>
          <p:cNvCxnSpPr>
            <a:cxnSpLocks/>
          </p:cNvCxnSpPr>
          <p:nvPr/>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Tree>
    <p:extLst>
      <p:ext uri="{BB962C8B-B14F-4D97-AF65-F5344CB8AC3E}">
        <p14:creationId xmlns:p14="http://schemas.microsoft.com/office/powerpoint/2010/main" val="977604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CON Grid Boxes 2UP Grey">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2000"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p:nvSpPr>
        <p:spPr>
          <a:xfrm>
            <a:off x="432000"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4324378"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p:nvSpPr>
        <p:spPr>
          <a:xfrm>
            <a:off x="4324378"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itle 1">
            <a:extLst>
              <a:ext uri="{FF2B5EF4-FFF2-40B4-BE49-F238E27FC236}">
                <a16:creationId xmlns:a16="http://schemas.microsoft.com/office/drawing/2014/main" id="{C5DD270E-858A-0745-A4F5-3FE5B49194FA}"/>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pic>
        <p:nvPicPr>
          <p:cNvPr id="3" name="Picture 2">
            <a:extLst>
              <a:ext uri="{FF2B5EF4-FFF2-40B4-BE49-F238E27FC236}">
                <a16:creationId xmlns:a16="http://schemas.microsoft.com/office/drawing/2014/main" id="{6FD787DC-00EF-B13A-FE97-CE51273E867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cxnSp>
        <p:nvCxnSpPr>
          <p:cNvPr id="5" name="Straight Connector 4">
            <a:extLst>
              <a:ext uri="{FF2B5EF4-FFF2-40B4-BE49-F238E27FC236}">
                <a16:creationId xmlns:a16="http://schemas.microsoft.com/office/drawing/2014/main" id="{20783BA3-377B-7D8A-0B7B-91C314676A0C}"/>
              </a:ext>
              <a:ext uri="{C183D7F6-B498-43B3-948B-1728B52AA6E4}">
                <adec:decorative xmlns:adec="http://schemas.microsoft.com/office/drawing/2017/decorative" val="1"/>
              </a:ext>
            </a:extLst>
          </p:cNvPr>
          <p:cNvCxnSpPr>
            <a:cxnSpLocks/>
          </p:cNvCxnSpPr>
          <p:nvPr/>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38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Grid, Titles 4UP Grey">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05929B3-ED58-E54F-B724-E24FB5F163DF}"/>
              </a:ext>
              <a:ext uri="{C183D7F6-B498-43B3-948B-1728B52AA6E4}">
                <adec:decorative xmlns:adec="http://schemas.microsoft.com/office/drawing/2017/decorative" val="1"/>
              </a:ext>
            </a:extLst>
          </p:cNvPr>
          <p:cNvSpPr/>
          <p:nvPr/>
        </p:nvSpPr>
        <p:spPr>
          <a:xfrm>
            <a:off x="43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32000"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92000"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p:nvSpPr>
        <p:spPr>
          <a:xfrm>
            <a:off x="439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3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p:nvSpPr>
        <p:spPr>
          <a:xfrm>
            <a:off x="43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9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p:nvSpPr>
        <p:spPr>
          <a:xfrm>
            <a:off x="439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7F5640E1-FA0E-4F42-9387-CD7C434D28C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3" name="Text Placeholder 2">
            <a:extLst>
              <a:ext uri="{FF2B5EF4-FFF2-40B4-BE49-F238E27FC236}">
                <a16:creationId xmlns:a16="http://schemas.microsoft.com/office/drawing/2014/main" id="{AEF555C5-A77A-2E44-BAF7-246298421E13}"/>
              </a:ext>
            </a:extLst>
          </p:cNvPr>
          <p:cNvSpPr>
            <a:spLocks noGrp="1"/>
          </p:cNvSpPr>
          <p:nvPr>
            <p:ph type="body" sz="quarter" idx="18" hasCustomPrompt="1"/>
          </p:nvPr>
        </p:nvSpPr>
        <p:spPr>
          <a:xfrm>
            <a:off x="540000" y="1296000"/>
            <a:ext cx="3348000" cy="684000"/>
          </a:xfrm>
        </p:spPr>
        <p:txBody>
          <a:bodyPr anchor="ctr"/>
          <a:lstStyle>
            <a:lvl1pPr algn="ctr">
              <a:buNone/>
              <a:defRPr sz="2200" b="1">
                <a:solidFill>
                  <a:schemeClr val="accent6"/>
                </a:solidFill>
              </a:defRPr>
            </a:lvl1pPr>
          </a:lstStyle>
          <a:p>
            <a:pPr lvl="0"/>
            <a:r>
              <a:rPr lang="en-GB"/>
              <a:t>Insert title</a:t>
            </a:r>
          </a:p>
        </p:txBody>
      </p:sp>
      <p:sp>
        <p:nvSpPr>
          <p:cNvPr id="22" name="Text Placeholder 2">
            <a:extLst>
              <a:ext uri="{FF2B5EF4-FFF2-40B4-BE49-F238E27FC236}">
                <a16:creationId xmlns:a16="http://schemas.microsoft.com/office/drawing/2014/main" id="{D4B913F3-B51C-1F4F-BA00-F024BBF468C2}"/>
              </a:ext>
            </a:extLst>
          </p:cNvPr>
          <p:cNvSpPr>
            <a:spLocks noGrp="1"/>
          </p:cNvSpPr>
          <p:nvPr>
            <p:ph type="body" sz="quarter" idx="19" hasCustomPrompt="1"/>
          </p:nvPr>
        </p:nvSpPr>
        <p:spPr>
          <a:xfrm>
            <a:off x="4500000" y="1302462"/>
            <a:ext cx="3348000" cy="684000"/>
          </a:xfrm>
        </p:spPr>
        <p:txBody>
          <a:bodyPr anchor="ctr"/>
          <a:lstStyle>
            <a:lvl1pPr algn="ctr">
              <a:buNone/>
              <a:defRPr sz="2200" b="1">
                <a:solidFill>
                  <a:schemeClr val="accent6"/>
                </a:solidFill>
              </a:defRPr>
            </a:lvl1pPr>
          </a:lstStyle>
          <a:p>
            <a:pPr lvl="0"/>
            <a:r>
              <a:rPr lang="en-GB"/>
              <a:t>Insert title</a:t>
            </a:r>
          </a:p>
        </p:txBody>
      </p:sp>
      <p:sp>
        <p:nvSpPr>
          <p:cNvPr id="30" name="Text Placeholder 2">
            <a:extLst>
              <a:ext uri="{FF2B5EF4-FFF2-40B4-BE49-F238E27FC236}">
                <a16:creationId xmlns:a16="http://schemas.microsoft.com/office/drawing/2014/main" id="{9A16CC21-F99A-6F47-A063-FA9FE06BAE1A}"/>
              </a:ext>
            </a:extLst>
          </p:cNvPr>
          <p:cNvSpPr>
            <a:spLocks noGrp="1"/>
          </p:cNvSpPr>
          <p:nvPr>
            <p:ph type="body" sz="quarter" idx="20" hasCustomPrompt="1"/>
          </p:nvPr>
        </p:nvSpPr>
        <p:spPr>
          <a:xfrm>
            <a:off x="540000" y="3852000"/>
            <a:ext cx="3348000" cy="684000"/>
          </a:xfrm>
        </p:spPr>
        <p:txBody>
          <a:bodyPr anchor="ctr"/>
          <a:lstStyle>
            <a:lvl1pPr algn="ctr">
              <a:buNone/>
              <a:defRPr sz="2200" b="1">
                <a:solidFill>
                  <a:schemeClr val="accent6"/>
                </a:solidFill>
              </a:defRPr>
            </a:lvl1pPr>
          </a:lstStyle>
          <a:p>
            <a:pPr lvl="0"/>
            <a:r>
              <a:rPr lang="en-GB"/>
              <a:t>Insert title</a:t>
            </a:r>
          </a:p>
        </p:txBody>
      </p:sp>
      <p:sp>
        <p:nvSpPr>
          <p:cNvPr id="31" name="Text Placeholder 2">
            <a:extLst>
              <a:ext uri="{FF2B5EF4-FFF2-40B4-BE49-F238E27FC236}">
                <a16:creationId xmlns:a16="http://schemas.microsoft.com/office/drawing/2014/main" id="{511DBD00-D83F-EF49-900D-B6C65CED2738}"/>
              </a:ext>
            </a:extLst>
          </p:cNvPr>
          <p:cNvSpPr>
            <a:spLocks noGrp="1"/>
          </p:cNvSpPr>
          <p:nvPr>
            <p:ph type="body" sz="quarter" idx="21" hasCustomPrompt="1"/>
          </p:nvPr>
        </p:nvSpPr>
        <p:spPr>
          <a:xfrm>
            <a:off x="4500000" y="3852000"/>
            <a:ext cx="3348000" cy="684000"/>
          </a:xfrm>
        </p:spPr>
        <p:txBody>
          <a:bodyPr anchor="ctr"/>
          <a:lstStyle>
            <a:lvl1pPr algn="ctr">
              <a:buNone/>
              <a:defRPr sz="2200" b="1">
                <a:solidFill>
                  <a:schemeClr val="accent6"/>
                </a:solidFill>
              </a:defRPr>
            </a:lvl1pPr>
          </a:lstStyle>
          <a:p>
            <a:pPr lvl="0"/>
            <a:r>
              <a:rPr lang="en-GB"/>
              <a:t>Insert title</a:t>
            </a:r>
          </a:p>
        </p:txBody>
      </p:sp>
      <p:cxnSp>
        <p:nvCxnSpPr>
          <p:cNvPr id="29" name="Straight Connector 28">
            <a:extLst>
              <a:ext uri="{FF2B5EF4-FFF2-40B4-BE49-F238E27FC236}">
                <a16:creationId xmlns:a16="http://schemas.microsoft.com/office/drawing/2014/main" id="{59357DCD-A469-B34A-A880-D744CA731C14}"/>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A4CC6C-41AA-2D50-A8B9-63559566F41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054203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Icon Grid Boxes 2UP with Intro">
    <p:bg>
      <p:bgPr>
        <a:solidFill>
          <a:srgbClr val="F6F8F8"/>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743014"/>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p:nvSpPr>
        <p:spPr>
          <a:xfrm>
            <a:off x="4366871" y="1735014"/>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743014"/>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p:nvSpPr>
        <p:spPr>
          <a:xfrm>
            <a:off x="8259249" y="1735014"/>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7" name="Content Placeholder 3">
            <a:extLst>
              <a:ext uri="{FF2B5EF4-FFF2-40B4-BE49-F238E27FC236}">
                <a16:creationId xmlns:a16="http://schemas.microsoft.com/office/drawing/2014/main" id="{88166480-FB4D-C34C-807C-7BA7DD328F6E}"/>
              </a:ext>
            </a:extLst>
          </p:cNvPr>
          <p:cNvSpPr>
            <a:spLocks noGrp="1"/>
          </p:cNvSpPr>
          <p:nvPr>
            <p:ph sz="quarter" idx="4294967295" hasCustomPrompt="1"/>
          </p:nvPr>
        </p:nvSpPr>
        <p:spPr>
          <a:xfrm>
            <a:off x="432000" y="1735014"/>
            <a:ext cx="3564001" cy="4319711"/>
          </a:xfrm>
        </p:spPr>
        <p:txBody>
          <a:bodyPr/>
          <a:lstStyle>
            <a:lvl1pPr marL="0" indent="0">
              <a:buNone/>
              <a:defRPr sz="2200">
                <a:solidFill>
                  <a:schemeClr val="accent6"/>
                </a:solidFill>
              </a:defRPr>
            </a:lvl1pPr>
          </a:lstStyle>
          <a:p>
            <a:r>
              <a:rPr lang="en-GB"/>
              <a:t>Intro summary text goes here</a:t>
            </a:r>
          </a:p>
        </p:txBody>
      </p:sp>
      <p:sp>
        <p:nvSpPr>
          <p:cNvPr id="13" name="Title 1">
            <a:extLst>
              <a:ext uri="{FF2B5EF4-FFF2-40B4-BE49-F238E27FC236}">
                <a16:creationId xmlns:a16="http://schemas.microsoft.com/office/drawing/2014/main" id="{85267E27-DA97-0D46-9740-BF9E88C52C36}"/>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B4F929AC-5E7A-1A4C-8427-F04E4C908E8F}"/>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D0C676-28C4-BF14-7D49-3169DC1AAA7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904862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Icon Grid Boxes 3U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712B60-6C80-0125-1B04-001787232DD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12" name="Title 1">
            <a:extLst>
              <a:ext uri="{FF2B5EF4-FFF2-40B4-BE49-F238E27FC236}">
                <a16:creationId xmlns:a16="http://schemas.microsoft.com/office/drawing/2014/main" id="{EA3FC528-9065-C94F-99DF-349AA62E3469}"/>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4" name="Rectangle: Top Corners Rounded 3">
            <a:extLst>
              <a:ext uri="{FF2B5EF4-FFF2-40B4-BE49-F238E27FC236}">
                <a16:creationId xmlns:a16="http://schemas.microsoft.com/office/drawing/2014/main" id="{B540671A-ED56-3548-A508-080ABBDB5E58}"/>
              </a:ext>
              <a:ext uri="{C183D7F6-B498-43B3-948B-1728B52AA6E4}">
                <adec:decorative xmlns:adec="http://schemas.microsoft.com/office/drawing/2017/decorative" val="1"/>
              </a:ext>
            </a:extLst>
          </p:cNvPr>
          <p:cNvSpPr/>
          <p:nvPr/>
        </p:nvSpPr>
        <p:spPr>
          <a:xfrm>
            <a:off x="412708" y="1735014"/>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12708" y="2743014"/>
            <a:ext cx="3564000" cy="3311999"/>
          </a:xfrm>
          <a:prstGeom prst="rect">
            <a:avLst/>
          </a:prstGeom>
          <a:solidFill>
            <a:schemeClr val="bg1">
              <a:lumMod val="95000"/>
            </a:schemeClr>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p:nvSpPr>
        <p:spPr>
          <a:xfrm>
            <a:off x="4366871" y="1735014"/>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743014"/>
            <a:ext cx="3564000" cy="3311999"/>
          </a:xfrm>
          <a:prstGeom prst="rect">
            <a:avLst/>
          </a:prstGeom>
          <a:solidFill>
            <a:schemeClr val="bg1">
              <a:lumMod val="95000"/>
            </a:schemeClr>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p:nvSpPr>
        <p:spPr>
          <a:xfrm>
            <a:off x="8259249" y="1735014"/>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743014"/>
            <a:ext cx="3564000" cy="3311999"/>
          </a:xfrm>
          <a:prstGeom prst="rect">
            <a:avLst/>
          </a:prstGeom>
          <a:solidFill>
            <a:schemeClr val="bg1">
              <a:lumMod val="95000"/>
            </a:schemeClr>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cxnSp>
        <p:nvCxnSpPr>
          <p:cNvPr id="14" name="Straight Connector 13">
            <a:extLst>
              <a:ext uri="{FF2B5EF4-FFF2-40B4-BE49-F238E27FC236}">
                <a16:creationId xmlns:a16="http://schemas.microsoft.com/office/drawing/2014/main" id="{EEA2AC99-8B06-B44A-BCC3-DEDF573C1400}"/>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Tree>
    <p:extLst>
      <p:ext uri="{BB962C8B-B14F-4D97-AF65-F5344CB8AC3E}">
        <p14:creationId xmlns:p14="http://schemas.microsoft.com/office/powerpoint/2010/main" val="3187388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ICON Grid Boxes 4UP with Intro">
    <p:bg>
      <p:bgPr>
        <a:solidFill>
          <a:srgbClr val="F6F8F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5FB54-F5EA-C613-D5F4-F3C0063B3E2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19" name="Title 1">
            <a:extLst>
              <a:ext uri="{FF2B5EF4-FFF2-40B4-BE49-F238E27FC236}">
                <a16:creationId xmlns:a16="http://schemas.microsoft.com/office/drawing/2014/main" id="{71D89516-E743-9149-8E82-C8FD33FB9E82}"/>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25" name="Content Placeholder 3">
            <a:extLst>
              <a:ext uri="{FF2B5EF4-FFF2-40B4-BE49-F238E27FC236}">
                <a16:creationId xmlns:a16="http://schemas.microsoft.com/office/drawing/2014/main" id="{62ACBA56-8EF4-494B-AB68-12ECC4D0812F}"/>
              </a:ext>
            </a:extLst>
          </p:cNvPr>
          <p:cNvSpPr>
            <a:spLocks noGrp="1"/>
          </p:cNvSpPr>
          <p:nvPr>
            <p:ph sz="quarter" idx="4294967295" hasCustomPrompt="1"/>
          </p:nvPr>
        </p:nvSpPr>
        <p:spPr>
          <a:xfrm>
            <a:off x="432000" y="1285014"/>
            <a:ext cx="3564001" cy="4769711"/>
          </a:xfrm>
        </p:spPr>
        <p:txBody>
          <a:bodyPr/>
          <a:lstStyle>
            <a:lvl1pPr marL="0" indent="0">
              <a:buNone/>
              <a:defRPr sz="2200">
                <a:solidFill>
                  <a:schemeClr val="tx1"/>
                </a:solidFill>
              </a:defRPr>
            </a:lvl1pPr>
          </a:lstStyle>
          <a:p>
            <a:r>
              <a:rPr lang="en-GB"/>
              <a:t>Intro summary text goes here</a:t>
            </a:r>
          </a:p>
        </p:txBody>
      </p:sp>
      <p:sp>
        <p:nvSpPr>
          <p:cNvPr id="12" name="Rectangle: Top Corners Rounded 11">
            <a:extLst>
              <a:ext uri="{FF2B5EF4-FFF2-40B4-BE49-F238E27FC236}">
                <a16:creationId xmlns:a16="http://schemas.microsoft.com/office/drawing/2014/main" id="{5E206611-9F04-2C46-95B1-573726492E29}"/>
              </a:ext>
              <a:ext uri="{C183D7F6-B498-43B3-948B-1728B52AA6E4}">
                <adec:decorative xmlns:adec="http://schemas.microsoft.com/office/drawing/2017/decorative" val="1"/>
              </a:ext>
            </a:extLst>
          </p:cNvPr>
          <p:cNvSpPr/>
          <p:nvPr/>
        </p:nvSpPr>
        <p:spPr>
          <a:xfrm>
            <a:off x="4310428" y="1285014"/>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7">
            <a:extLst>
              <a:ext uri="{FF2B5EF4-FFF2-40B4-BE49-F238E27FC236}">
                <a16:creationId xmlns:a16="http://schemas.microsoft.com/office/drawing/2014/main" id="{BA897845-DFE8-7140-BE24-7AD33E02F2ED}"/>
              </a:ext>
            </a:extLst>
          </p:cNvPr>
          <p:cNvSpPr>
            <a:spLocks noGrp="1"/>
          </p:cNvSpPr>
          <p:nvPr>
            <p:ph type="body" sz="quarter" idx="13"/>
          </p:nvPr>
        </p:nvSpPr>
        <p:spPr>
          <a:xfrm>
            <a:off x="4310428" y="2185014"/>
            <a:ext cx="3564000" cy="1512000"/>
          </a:xfrm>
          <a:prstGeom prst="rect">
            <a:avLst/>
          </a:prstGeom>
          <a:solidFill>
            <a:schemeClr val="bg1">
              <a:lumMod val="95000"/>
            </a:schemeClr>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14" name="Rectangle: Top Corners Rounded 13">
            <a:extLst>
              <a:ext uri="{FF2B5EF4-FFF2-40B4-BE49-F238E27FC236}">
                <a16:creationId xmlns:a16="http://schemas.microsoft.com/office/drawing/2014/main" id="{C737232C-EBE9-2647-917F-C7C76B087CA4}"/>
              </a:ext>
              <a:ext uri="{C183D7F6-B498-43B3-948B-1728B52AA6E4}">
                <adec:decorative xmlns:adec="http://schemas.microsoft.com/office/drawing/2017/decorative" val="1"/>
              </a:ext>
            </a:extLst>
          </p:cNvPr>
          <p:cNvSpPr/>
          <p:nvPr/>
        </p:nvSpPr>
        <p:spPr>
          <a:xfrm>
            <a:off x="8264591" y="1285014"/>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9E4DF866-0267-6D4B-8CF4-FAFA97285DCA}"/>
              </a:ext>
            </a:extLst>
          </p:cNvPr>
          <p:cNvSpPr>
            <a:spLocks noGrp="1"/>
          </p:cNvSpPr>
          <p:nvPr>
            <p:ph type="body" sz="quarter" idx="14"/>
          </p:nvPr>
        </p:nvSpPr>
        <p:spPr>
          <a:xfrm>
            <a:off x="8264591" y="2186048"/>
            <a:ext cx="3564000" cy="1512000"/>
          </a:xfrm>
          <a:prstGeom prst="rect">
            <a:avLst/>
          </a:prstGeom>
          <a:solidFill>
            <a:schemeClr val="bg1">
              <a:lumMod val="95000"/>
            </a:schemeClr>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16" name="Rectangle: Top Corners Rounded 15">
            <a:extLst>
              <a:ext uri="{FF2B5EF4-FFF2-40B4-BE49-F238E27FC236}">
                <a16:creationId xmlns:a16="http://schemas.microsoft.com/office/drawing/2014/main" id="{E29E7FE3-94A7-274E-9C79-62D4A777C7A5}"/>
              </a:ext>
              <a:ext uri="{C183D7F6-B498-43B3-948B-1728B52AA6E4}">
                <adec:decorative xmlns:adec="http://schemas.microsoft.com/office/drawing/2017/decorative" val="1"/>
              </a:ext>
            </a:extLst>
          </p:cNvPr>
          <p:cNvSpPr/>
          <p:nvPr/>
        </p:nvSpPr>
        <p:spPr>
          <a:xfrm>
            <a:off x="4310428" y="384628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7">
            <a:extLst>
              <a:ext uri="{FF2B5EF4-FFF2-40B4-BE49-F238E27FC236}">
                <a16:creationId xmlns:a16="http://schemas.microsoft.com/office/drawing/2014/main" id="{B8ADAB78-EE5F-B741-8763-DEC022B42E15}"/>
              </a:ext>
            </a:extLst>
          </p:cNvPr>
          <p:cNvSpPr>
            <a:spLocks noGrp="1"/>
          </p:cNvSpPr>
          <p:nvPr>
            <p:ph type="body" sz="quarter" idx="17"/>
          </p:nvPr>
        </p:nvSpPr>
        <p:spPr>
          <a:xfrm>
            <a:off x="4310428" y="4746281"/>
            <a:ext cx="3564000" cy="1512000"/>
          </a:xfrm>
          <a:prstGeom prst="rect">
            <a:avLst/>
          </a:prstGeom>
          <a:solidFill>
            <a:schemeClr val="bg1">
              <a:lumMod val="95000"/>
            </a:schemeClr>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18" name="Rectangle: Top Corners Rounded 17">
            <a:extLst>
              <a:ext uri="{FF2B5EF4-FFF2-40B4-BE49-F238E27FC236}">
                <a16:creationId xmlns:a16="http://schemas.microsoft.com/office/drawing/2014/main" id="{70713629-27C4-A749-B40D-6E3D13CBC59F}"/>
              </a:ext>
              <a:ext uri="{C183D7F6-B498-43B3-948B-1728B52AA6E4}">
                <adec:decorative xmlns:adec="http://schemas.microsoft.com/office/drawing/2017/decorative" val="1"/>
              </a:ext>
            </a:extLst>
          </p:cNvPr>
          <p:cNvSpPr/>
          <p:nvPr/>
        </p:nvSpPr>
        <p:spPr>
          <a:xfrm>
            <a:off x="8272154" y="3849215"/>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7">
            <a:extLst>
              <a:ext uri="{FF2B5EF4-FFF2-40B4-BE49-F238E27FC236}">
                <a16:creationId xmlns:a16="http://schemas.microsoft.com/office/drawing/2014/main" id="{827DCFD9-112E-A945-955D-F67D14142C69}"/>
              </a:ext>
            </a:extLst>
          </p:cNvPr>
          <p:cNvSpPr>
            <a:spLocks noGrp="1"/>
          </p:cNvSpPr>
          <p:nvPr>
            <p:ph type="body" sz="quarter" idx="18"/>
          </p:nvPr>
        </p:nvSpPr>
        <p:spPr>
          <a:xfrm>
            <a:off x="8264591" y="4747441"/>
            <a:ext cx="3564000" cy="1512000"/>
          </a:xfrm>
          <a:prstGeom prst="rect">
            <a:avLst/>
          </a:prstGeom>
          <a:solidFill>
            <a:schemeClr val="bg1">
              <a:lumMod val="95000"/>
            </a:schemeClr>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cxnSp>
        <p:nvCxnSpPr>
          <p:cNvPr id="22" name="Straight Connector 21">
            <a:extLst>
              <a:ext uri="{FF2B5EF4-FFF2-40B4-BE49-F238E27FC236}">
                <a16:creationId xmlns:a16="http://schemas.microsoft.com/office/drawing/2014/main" id="{ED046538-6FA9-4F4C-86B3-9F8268B46A71}"/>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Tree>
    <p:extLst>
      <p:ext uri="{BB962C8B-B14F-4D97-AF65-F5344CB8AC3E}">
        <p14:creationId xmlns:p14="http://schemas.microsoft.com/office/powerpoint/2010/main" val="1099399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ICON Grid boxes 5U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CE6883-92E0-20E6-632B-52558F9DBE6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16" name="Title 1">
            <a:extLst>
              <a:ext uri="{FF2B5EF4-FFF2-40B4-BE49-F238E27FC236}">
                <a16:creationId xmlns:a16="http://schemas.microsoft.com/office/drawing/2014/main" id="{0F81D218-E72F-F84F-B0C3-EC8A11107F27}"/>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p:nvSpPr>
        <p:spPr>
          <a:xfrm>
            <a:off x="2370978" y="1089953"/>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2370978" y="1990987"/>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p:nvSpPr>
        <p:spPr>
          <a:xfrm>
            <a:off x="6257024" y="1090988"/>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6257024" y="1990987"/>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p:nvSpPr>
        <p:spPr>
          <a:xfrm>
            <a:off x="412708"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12708" y="4649267"/>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p:nvSpPr>
        <p:spPr>
          <a:xfrm>
            <a:off x="4339760" y="375104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32197" y="4649267"/>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9" name="Rectangle: Top Corners Rounded 28">
            <a:extLst>
              <a:ext uri="{FF2B5EF4-FFF2-40B4-BE49-F238E27FC236}">
                <a16:creationId xmlns:a16="http://schemas.microsoft.com/office/drawing/2014/main" id="{FC04B02F-94D2-6E4A-ADC2-EE378D70C248}"/>
              </a:ext>
              <a:ext uri="{C183D7F6-B498-43B3-948B-1728B52AA6E4}">
                <adec:decorative xmlns:adec="http://schemas.microsoft.com/office/drawing/2017/decorative" val="1"/>
              </a:ext>
            </a:extLst>
          </p:cNvPr>
          <p:cNvSpPr/>
          <p:nvPr/>
        </p:nvSpPr>
        <p:spPr>
          <a:xfrm>
            <a:off x="8259249"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 Placeholder 7">
            <a:extLst>
              <a:ext uri="{FF2B5EF4-FFF2-40B4-BE49-F238E27FC236}">
                <a16:creationId xmlns:a16="http://schemas.microsoft.com/office/drawing/2014/main" id="{FD9A3BB3-7E48-6A41-BE78-2AD280277FB7}"/>
              </a:ext>
            </a:extLst>
          </p:cNvPr>
          <p:cNvSpPr>
            <a:spLocks noGrp="1"/>
          </p:cNvSpPr>
          <p:nvPr>
            <p:ph type="body" sz="quarter" idx="18"/>
          </p:nvPr>
        </p:nvSpPr>
        <p:spPr>
          <a:xfrm>
            <a:off x="8259249" y="4650425"/>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cxnSp>
        <p:nvCxnSpPr>
          <p:cNvPr id="18" name="Straight Connector 17">
            <a:extLst>
              <a:ext uri="{FF2B5EF4-FFF2-40B4-BE49-F238E27FC236}">
                <a16:creationId xmlns:a16="http://schemas.microsoft.com/office/drawing/2014/main" id="{44481822-0DD9-B249-90C1-3B1FE0FD98A5}"/>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Tree>
    <p:extLst>
      <p:ext uri="{BB962C8B-B14F-4D97-AF65-F5344CB8AC3E}">
        <p14:creationId xmlns:p14="http://schemas.microsoft.com/office/powerpoint/2010/main" val="3045411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ICON Grid Boxes 6UP Gre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8D1774-8975-89D5-1EA8-A68550359E2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30" name="Title 1">
            <a:extLst>
              <a:ext uri="{FF2B5EF4-FFF2-40B4-BE49-F238E27FC236}">
                <a16:creationId xmlns:a16="http://schemas.microsoft.com/office/drawing/2014/main" id="{58FD52DB-CC55-304D-B862-680CEE7832A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4" name="Rectangle: Top Corners Rounded 3">
            <a:extLst>
              <a:ext uri="{FF2B5EF4-FFF2-40B4-BE49-F238E27FC236}">
                <a16:creationId xmlns:a16="http://schemas.microsoft.com/office/drawing/2014/main" id="{B540671A-ED56-3548-A508-080ABBDB5E58}"/>
              </a:ext>
              <a:ext uri="{C183D7F6-B498-43B3-948B-1728B52AA6E4}">
                <adec:decorative xmlns:adec="http://schemas.microsoft.com/office/drawing/2017/decorative" val="1"/>
              </a:ext>
            </a:extLst>
          </p:cNvPr>
          <p:cNvSpPr/>
          <p:nvPr/>
        </p:nvSpPr>
        <p:spPr>
          <a:xfrm>
            <a:off x="412708"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12708"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p:nvSpPr>
        <p:spPr>
          <a:xfrm>
            <a:off x="4366871"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p:nvSpPr>
        <p:spPr>
          <a:xfrm>
            <a:off x="8259249"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087999"/>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p:nvSpPr>
        <p:spPr>
          <a:xfrm>
            <a:off x="412708"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12708" y="464926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p:nvSpPr>
        <p:spPr>
          <a:xfrm>
            <a:off x="4374434" y="375220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66871" y="465042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9" name="Rectangle: Top Corners Rounded 28">
            <a:extLst>
              <a:ext uri="{FF2B5EF4-FFF2-40B4-BE49-F238E27FC236}">
                <a16:creationId xmlns:a16="http://schemas.microsoft.com/office/drawing/2014/main" id="{FC04B02F-94D2-6E4A-ADC2-EE378D70C248}"/>
              </a:ext>
              <a:ext uri="{C183D7F6-B498-43B3-948B-1728B52AA6E4}">
                <adec:decorative xmlns:adec="http://schemas.microsoft.com/office/drawing/2017/decorative" val="1"/>
              </a:ext>
            </a:extLst>
          </p:cNvPr>
          <p:cNvSpPr/>
          <p:nvPr/>
        </p:nvSpPr>
        <p:spPr>
          <a:xfrm>
            <a:off x="8259249"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 Placeholder 7">
            <a:extLst>
              <a:ext uri="{FF2B5EF4-FFF2-40B4-BE49-F238E27FC236}">
                <a16:creationId xmlns:a16="http://schemas.microsoft.com/office/drawing/2014/main" id="{FD9A3BB3-7E48-6A41-BE78-2AD280277FB7}"/>
              </a:ext>
            </a:extLst>
          </p:cNvPr>
          <p:cNvSpPr>
            <a:spLocks noGrp="1"/>
          </p:cNvSpPr>
          <p:nvPr>
            <p:ph type="body" sz="quarter" idx="18"/>
          </p:nvPr>
        </p:nvSpPr>
        <p:spPr>
          <a:xfrm>
            <a:off x="8259249" y="4650425"/>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cxnSp>
        <p:nvCxnSpPr>
          <p:cNvPr id="31" name="Straight Connector 30">
            <a:extLst>
              <a:ext uri="{FF2B5EF4-FFF2-40B4-BE49-F238E27FC236}">
                <a16:creationId xmlns:a16="http://schemas.microsoft.com/office/drawing/2014/main" id="{BF036740-51BF-404A-B94A-164C9330AE62}"/>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Tree>
    <p:extLst>
      <p:ext uri="{BB962C8B-B14F-4D97-AF65-F5344CB8AC3E}">
        <p14:creationId xmlns:p14="http://schemas.microsoft.com/office/powerpoint/2010/main" val="85153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XT Grid boxes, Titles 3U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73BAF5-5900-0C46-ED91-BD67D9ED446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16" name="Title 1">
            <a:extLst>
              <a:ext uri="{FF2B5EF4-FFF2-40B4-BE49-F238E27FC236}">
                <a16:creationId xmlns:a16="http://schemas.microsoft.com/office/drawing/2014/main" id="{FDBDDA74-8B33-8B4B-9B25-993D2BE7C7F1}"/>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4" name="Rectangle: Top Corners Rounded 3">
            <a:extLst>
              <a:ext uri="{FF2B5EF4-FFF2-40B4-BE49-F238E27FC236}">
                <a16:creationId xmlns:a16="http://schemas.microsoft.com/office/drawing/2014/main" id="{B540671A-ED56-3548-A508-080ABBDB5E58}"/>
              </a:ext>
              <a:ext uri="{C183D7F6-B498-43B3-948B-1728B52AA6E4}">
                <adec:decorative xmlns:adec="http://schemas.microsoft.com/office/drawing/2017/decorative" val="1"/>
              </a:ext>
            </a:extLst>
          </p:cNvPr>
          <p:cNvSpPr/>
          <p:nvPr/>
        </p:nvSpPr>
        <p:spPr>
          <a:xfrm>
            <a:off x="412708" y="1735014"/>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2">
            <a:extLst>
              <a:ext uri="{FF2B5EF4-FFF2-40B4-BE49-F238E27FC236}">
                <a16:creationId xmlns:a16="http://schemas.microsoft.com/office/drawing/2014/main" id="{145D2B57-B97B-B347-9DEB-D5C1AC753AE7}"/>
              </a:ext>
            </a:extLst>
          </p:cNvPr>
          <p:cNvSpPr>
            <a:spLocks noGrp="1"/>
          </p:cNvSpPr>
          <p:nvPr>
            <p:ph type="body" sz="quarter" idx="18" hasCustomPrompt="1"/>
          </p:nvPr>
        </p:nvSpPr>
        <p:spPr>
          <a:xfrm>
            <a:off x="520708" y="1897014"/>
            <a:ext cx="3348000" cy="684000"/>
          </a:xfrm>
        </p:spPr>
        <p:txBody>
          <a:bodyPr anchor="ctr"/>
          <a:lstStyle>
            <a:lvl1pPr algn="ctr">
              <a:buNone/>
              <a:defRPr sz="2200" b="1">
                <a:solidFill>
                  <a:schemeClr val="accent6"/>
                </a:solidFill>
              </a:defRPr>
            </a:lvl1pPr>
          </a:lstStyle>
          <a:p>
            <a:pPr lvl="0"/>
            <a:r>
              <a:rPr lang="en-GB"/>
              <a:t>Insert title</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12708" y="2743014"/>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p:nvSpPr>
        <p:spPr>
          <a:xfrm>
            <a:off x="4366871" y="1735014"/>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 Placeholder 2">
            <a:extLst>
              <a:ext uri="{FF2B5EF4-FFF2-40B4-BE49-F238E27FC236}">
                <a16:creationId xmlns:a16="http://schemas.microsoft.com/office/drawing/2014/main" id="{53DD1D30-BF5F-3F4D-A1DE-F7778CA7ED96}"/>
              </a:ext>
            </a:extLst>
          </p:cNvPr>
          <p:cNvSpPr>
            <a:spLocks noGrp="1"/>
          </p:cNvSpPr>
          <p:nvPr>
            <p:ph type="body" sz="quarter" idx="19" hasCustomPrompt="1"/>
          </p:nvPr>
        </p:nvSpPr>
        <p:spPr>
          <a:xfrm>
            <a:off x="4474871" y="1897014"/>
            <a:ext cx="3348000" cy="684000"/>
          </a:xfrm>
        </p:spPr>
        <p:txBody>
          <a:bodyPr anchor="ctr"/>
          <a:lstStyle>
            <a:lvl1pPr algn="ctr">
              <a:buNone/>
              <a:defRPr sz="2200" b="1">
                <a:solidFill>
                  <a:schemeClr val="accent6"/>
                </a:solidFill>
              </a:defRPr>
            </a:lvl1pPr>
          </a:lstStyle>
          <a:p>
            <a:pPr lvl="0"/>
            <a:r>
              <a:rPr lang="en-GB"/>
              <a:t>Insert title</a:t>
            </a: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743014"/>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p:nvSpPr>
        <p:spPr>
          <a:xfrm>
            <a:off x="8259249" y="1735014"/>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2">
            <a:extLst>
              <a:ext uri="{FF2B5EF4-FFF2-40B4-BE49-F238E27FC236}">
                <a16:creationId xmlns:a16="http://schemas.microsoft.com/office/drawing/2014/main" id="{0D443938-DE7C-934D-A74E-737FAD8DA310}"/>
              </a:ext>
            </a:extLst>
          </p:cNvPr>
          <p:cNvSpPr>
            <a:spLocks noGrp="1"/>
          </p:cNvSpPr>
          <p:nvPr>
            <p:ph type="body" sz="quarter" idx="20" hasCustomPrompt="1"/>
          </p:nvPr>
        </p:nvSpPr>
        <p:spPr>
          <a:xfrm>
            <a:off x="8367249" y="1891996"/>
            <a:ext cx="3348000" cy="684000"/>
          </a:xfrm>
        </p:spPr>
        <p:txBody>
          <a:bodyPr anchor="ctr"/>
          <a:lstStyle>
            <a:lvl1pPr algn="ctr">
              <a:buNone/>
              <a:defRPr sz="2200" b="1">
                <a:solidFill>
                  <a:schemeClr val="accent6"/>
                </a:solidFill>
              </a:defRPr>
            </a:lvl1pPr>
          </a:lstStyle>
          <a:p>
            <a:pPr lvl="0"/>
            <a:r>
              <a:rPr lang="en-GB"/>
              <a:t>Insert title</a:t>
            </a:r>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743014"/>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cxnSp>
        <p:nvCxnSpPr>
          <p:cNvPr id="25" name="Straight Connector 24">
            <a:extLst>
              <a:ext uri="{FF2B5EF4-FFF2-40B4-BE49-F238E27FC236}">
                <a16:creationId xmlns:a16="http://schemas.microsoft.com/office/drawing/2014/main" id="{B1E58B1A-02A3-B84A-8BB1-27D19814EDBF}"/>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Tree>
    <p:extLst>
      <p:ext uri="{BB962C8B-B14F-4D97-AF65-F5344CB8AC3E}">
        <p14:creationId xmlns:p14="http://schemas.microsoft.com/office/powerpoint/2010/main" val="25153853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EXT Grid boxes, Titles 4UP +Intro">
    <p:bg>
      <p:bgPr>
        <a:solidFill>
          <a:srgbClr val="F6F8F8"/>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24" name="TextBox 23">
            <a:extLst>
              <a:ext uri="{FF2B5EF4-FFF2-40B4-BE49-F238E27FC236}">
                <a16:creationId xmlns:a16="http://schemas.microsoft.com/office/drawing/2014/main" id="{7D87C9DF-7113-134C-B859-0141E7D1B2DB}"/>
              </a:ext>
            </a:extLst>
          </p:cNvPr>
          <p:cNvSpPr txBox="1"/>
          <p:nvPr/>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7">
            <a:extLst>
              <a:ext uri="{FF2B5EF4-FFF2-40B4-BE49-F238E27FC236}">
                <a16:creationId xmlns:a16="http://schemas.microsoft.com/office/drawing/2014/main" id="{BA897845-DFE8-7140-BE24-7AD33E02F2ED}"/>
              </a:ext>
            </a:extLst>
          </p:cNvPr>
          <p:cNvSpPr>
            <a:spLocks noGrp="1"/>
          </p:cNvSpPr>
          <p:nvPr>
            <p:ph type="body" sz="quarter" idx="13"/>
          </p:nvPr>
        </p:nvSpPr>
        <p:spPr>
          <a:xfrm>
            <a:off x="4310428" y="218501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12" name="Rectangle: Top Corners Rounded 11">
            <a:extLst>
              <a:ext uri="{FF2B5EF4-FFF2-40B4-BE49-F238E27FC236}">
                <a16:creationId xmlns:a16="http://schemas.microsoft.com/office/drawing/2014/main" id="{5E206611-9F04-2C46-95B1-573726492E29}"/>
              </a:ext>
              <a:ext uri="{C183D7F6-B498-43B3-948B-1728B52AA6E4}">
                <adec:decorative xmlns:adec="http://schemas.microsoft.com/office/drawing/2017/decorative" val="1"/>
              </a:ext>
            </a:extLst>
          </p:cNvPr>
          <p:cNvSpPr/>
          <p:nvPr/>
        </p:nvSpPr>
        <p:spPr>
          <a:xfrm>
            <a:off x="4310428" y="1285014"/>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9E4DF866-0267-6D4B-8CF4-FAFA97285DCA}"/>
              </a:ext>
            </a:extLst>
          </p:cNvPr>
          <p:cNvSpPr>
            <a:spLocks noGrp="1"/>
          </p:cNvSpPr>
          <p:nvPr>
            <p:ph type="body" sz="quarter" idx="14"/>
          </p:nvPr>
        </p:nvSpPr>
        <p:spPr>
          <a:xfrm>
            <a:off x="8264591" y="2186048"/>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14" name="Rectangle: Top Corners Rounded 13">
            <a:extLst>
              <a:ext uri="{FF2B5EF4-FFF2-40B4-BE49-F238E27FC236}">
                <a16:creationId xmlns:a16="http://schemas.microsoft.com/office/drawing/2014/main" id="{C737232C-EBE9-2647-917F-C7C76B087CA4}"/>
              </a:ext>
              <a:ext uri="{C183D7F6-B498-43B3-948B-1728B52AA6E4}">
                <adec:decorative xmlns:adec="http://schemas.microsoft.com/office/drawing/2017/decorative" val="1"/>
              </a:ext>
            </a:extLst>
          </p:cNvPr>
          <p:cNvSpPr/>
          <p:nvPr/>
        </p:nvSpPr>
        <p:spPr>
          <a:xfrm>
            <a:off x="8264591" y="1285014"/>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7">
            <a:extLst>
              <a:ext uri="{FF2B5EF4-FFF2-40B4-BE49-F238E27FC236}">
                <a16:creationId xmlns:a16="http://schemas.microsoft.com/office/drawing/2014/main" id="{B8ADAB78-EE5F-B741-8763-DEC022B42E15}"/>
              </a:ext>
            </a:extLst>
          </p:cNvPr>
          <p:cNvSpPr>
            <a:spLocks noGrp="1"/>
          </p:cNvSpPr>
          <p:nvPr>
            <p:ph type="body" sz="quarter" idx="17"/>
          </p:nvPr>
        </p:nvSpPr>
        <p:spPr>
          <a:xfrm>
            <a:off x="4310428" y="4746281"/>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16" name="Rectangle: Top Corners Rounded 15">
            <a:extLst>
              <a:ext uri="{FF2B5EF4-FFF2-40B4-BE49-F238E27FC236}">
                <a16:creationId xmlns:a16="http://schemas.microsoft.com/office/drawing/2014/main" id="{E29E7FE3-94A7-274E-9C79-62D4A777C7A5}"/>
              </a:ext>
              <a:ext uri="{C183D7F6-B498-43B3-948B-1728B52AA6E4}">
                <adec:decorative xmlns:adec="http://schemas.microsoft.com/office/drawing/2017/decorative" val="1"/>
              </a:ext>
            </a:extLst>
          </p:cNvPr>
          <p:cNvSpPr/>
          <p:nvPr/>
        </p:nvSpPr>
        <p:spPr>
          <a:xfrm>
            <a:off x="4310428" y="384628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7">
            <a:extLst>
              <a:ext uri="{FF2B5EF4-FFF2-40B4-BE49-F238E27FC236}">
                <a16:creationId xmlns:a16="http://schemas.microsoft.com/office/drawing/2014/main" id="{827DCFD9-112E-A945-955D-F67D14142C69}"/>
              </a:ext>
            </a:extLst>
          </p:cNvPr>
          <p:cNvSpPr>
            <a:spLocks noGrp="1"/>
          </p:cNvSpPr>
          <p:nvPr>
            <p:ph type="body" sz="quarter" idx="18"/>
          </p:nvPr>
        </p:nvSpPr>
        <p:spPr>
          <a:xfrm>
            <a:off x="8264591" y="4747441"/>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18" name="Rectangle: Top Corners Rounded 17">
            <a:extLst>
              <a:ext uri="{FF2B5EF4-FFF2-40B4-BE49-F238E27FC236}">
                <a16:creationId xmlns:a16="http://schemas.microsoft.com/office/drawing/2014/main" id="{70713629-27C4-A749-B40D-6E3D13CBC59F}"/>
              </a:ext>
              <a:ext uri="{C183D7F6-B498-43B3-948B-1728B52AA6E4}">
                <adec:decorative xmlns:adec="http://schemas.microsoft.com/office/drawing/2017/decorative" val="1"/>
              </a:ext>
            </a:extLst>
          </p:cNvPr>
          <p:cNvSpPr/>
          <p:nvPr/>
        </p:nvSpPr>
        <p:spPr>
          <a:xfrm>
            <a:off x="8272154" y="3849215"/>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ontent Placeholder 3">
            <a:extLst>
              <a:ext uri="{FF2B5EF4-FFF2-40B4-BE49-F238E27FC236}">
                <a16:creationId xmlns:a16="http://schemas.microsoft.com/office/drawing/2014/main" id="{EA0FBD3D-6E21-E549-967B-395F00EE1908}"/>
              </a:ext>
            </a:extLst>
          </p:cNvPr>
          <p:cNvSpPr>
            <a:spLocks noGrp="1"/>
          </p:cNvSpPr>
          <p:nvPr>
            <p:ph sz="quarter" idx="4294967295" hasCustomPrompt="1"/>
          </p:nvPr>
        </p:nvSpPr>
        <p:spPr>
          <a:xfrm>
            <a:off x="432000" y="1393014"/>
            <a:ext cx="3564001" cy="4865268"/>
          </a:xfrm>
        </p:spPr>
        <p:txBody>
          <a:bodyPr lIns="0" tIns="0" rIns="0" bIns="0"/>
          <a:lstStyle>
            <a:lvl1pPr marL="0" indent="0">
              <a:buNone/>
              <a:defRPr sz="2200"/>
            </a:lvl1pPr>
          </a:lstStyle>
          <a:p>
            <a:r>
              <a:rPr lang="en-GB"/>
              <a:t>Intro summary text goes here</a:t>
            </a:r>
          </a:p>
        </p:txBody>
      </p:sp>
      <p:sp>
        <p:nvSpPr>
          <p:cNvPr id="19" name="Title 1">
            <a:extLst>
              <a:ext uri="{FF2B5EF4-FFF2-40B4-BE49-F238E27FC236}">
                <a16:creationId xmlns:a16="http://schemas.microsoft.com/office/drawing/2014/main" id="{E8CEA5C8-040E-A042-A8BE-B661106C8E75}"/>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26" name="Text Placeholder 2">
            <a:extLst>
              <a:ext uri="{FF2B5EF4-FFF2-40B4-BE49-F238E27FC236}">
                <a16:creationId xmlns:a16="http://schemas.microsoft.com/office/drawing/2014/main" id="{F63E93DE-B0A0-E448-839F-EC15B688DA99}"/>
              </a:ext>
            </a:extLst>
          </p:cNvPr>
          <p:cNvSpPr>
            <a:spLocks noGrp="1"/>
          </p:cNvSpPr>
          <p:nvPr>
            <p:ph type="body" sz="quarter" idx="19" hasCustomPrompt="1"/>
          </p:nvPr>
        </p:nvSpPr>
        <p:spPr>
          <a:xfrm>
            <a:off x="4418428" y="1393014"/>
            <a:ext cx="3348000" cy="684000"/>
          </a:xfrm>
        </p:spPr>
        <p:txBody>
          <a:bodyPr anchor="ctr"/>
          <a:lstStyle>
            <a:lvl1pPr algn="ctr">
              <a:buNone/>
              <a:defRPr sz="2200" b="1">
                <a:solidFill>
                  <a:schemeClr val="accent6"/>
                </a:solidFill>
              </a:defRPr>
            </a:lvl1pPr>
          </a:lstStyle>
          <a:p>
            <a:pPr lvl="0"/>
            <a:r>
              <a:rPr lang="en-GB"/>
              <a:t>Insert title</a:t>
            </a:r>
          </a:p>
        </p:txBody>
      </p:sp>
      <p:sp>
        <p:nvSpPr>
          <p:cNvPr id="27" name="Text Placeholder 2">
            <a:extLst>
              <a:ext uri="{FF2B5EF4-FFF2-40B4-BE49-F238E27FC236}">
                <a16:creationId xmlns:a16="http://schemas.microsoft.com/office/drawing/2014/main" id="{8728E9EF-F5FD-C54D-A0C4-E79B3934E34F}"/>
              </a:ext>
            </a:extLst>
          </p:cNvPr>
          <p:cNvSpPr>
            <a:spLocks noGrp="1"/>
          </p:cNvSpPr>
          <p:nvPr>
            <p:ph type="body" sz="quarter" idx="20" hasCustomPrompt="1"/>
          </p:nvPr>
        </p:nvSpPr>
        <p:spPr>
          <a:xfrm>
            <a:off x="8372591" y="1394399"/>
            <a:ext cx="3348000" cy="684000"/>
          </a:xfrm>
        </p:spPr>
        <p:txBody>
          <a:bodyPr anchor="ctr"/>
          <a:lstStyle>
            <a:lvl1pPr algn="ctr">
              <a:buNone/>
              <a:defRPr sz="2200" b="1">
                <a:solidFill>
                  <a:schemeClr val="accent6"/>
                </a:solidFill>
              </a:defRPr>
            </a:lvl1pPr>
          </a:lstStyle>
          <a:p>
            <a:pPr lvl="0"/>
            <a:r>
              <a:rPr lang="en-GB"/>
              <a:t>Insert title</a:t>
            </a:r>
          </a:p>
        </p:txBody>
      </p:sp>
      <p:sp>
        <p:nvSpPr>
          <p:cNvPr id="28" name="Text Placeholder 2">
            <a:extLst>
              <a:ext uri="{FF2B5EF4-FFF2-40B4-BE49-F238E27FC236}">
                <a16:creationId xmlns:a16="http://schemas.microsoft.com/office/drawing/2014/main" id="{13CE4756-EA5A-644E-8E3C-7A8854117627}"/>
              </a:ext>
            </a:extLst>
          </p:cNvPr>
          <p:cNvSpPr>
            <a:spLocks noGrp="1"/>
          </p:cNvSpPr>
          <p:nvPr>
            <p:ph type="body" sz="quarter" idx="21" hasCustomPrompt="1"/>
          </p:nvPr>
        </p:nvSpPr>
        <p:spPr>
          <a:xfrm>
            <a:off x="4418428" y="3954281"/>
            <a:ext cx="3348000" cy="684000"/>
          </a:xfrm>
        </p:spPr>
        <p:txBody>
          <a:bodyPr anchor="ctr"/>
          <a:lstStyle>
            <a:lvl1pPr algn="ctr">
              <a:buNone/>
              <a:defRPr sz="2200" b="1">
                <a:solidFill>
                  <a:schemeClr val="accent6"/>
                </a:solidFill>
              </a:defRPr>
            </a:lvl1pPr>
          </a:lstStyle>
          <a:p>
            <a:pPr lvl="0"/>
            <a:r>
              <a:rPr lang="en-GB"/>
              <a:t>Insert title</a:t>
            </a:r>
          </a:p>
        </p:txBody>
      </p:sp>
      <p:sp>
        <p:nvSpPr>
          <p:cNvPr id="29" name="Text Placeholder 2">
            <a:extLst>
              <a:ext uri="{FF2B5EF4-FFF2-40B4-BE49-F238E27FC236}">
                <a16:creationId xmlns:a16="http://schemas.microsoft.com/office/drawing/2014/main" id="{A023CEAC-43CB-D349-B655-0C148109A5B5}"/>
              </a:ext>
            </a:extLst>
          </p:cNvPr>
          <p:cNvSpPr>
            <a:spLocks noGrp="1"/>
          </p:cNvSpPr>
          <p:nvPr>
            <p:ph type="body" sz="quarter" idx="22" hasCustomPrompt="1"/>
          </p:nvPr>
        </p:nvSpPr>
        <p:spPr>
          <a:xfrm>
            <a:off x="8380154" y="3954281"/>
            <a:ext cx="3348000" cy="684000"/>
          </a:xfrm>
        </p:spPr>
        <p:txBody>
          <a:bodyPr anchor="ctr"/>
          <a:lstStyle>
            <a:lvl1pPr algn="ctr">
              <a:buNone/>
              <a:defRPr sz="2200" b="1">
                <a:solidFill>
                  <a:schemeClr val="accent6"/>
                </a:solidFill>
              </a:defRPr>
            </a:lvl1pPr>
          </a:lstStyle>
          <a:p>
            <a:pPr lvl="0"/>
            <a:r>
              <a:rPr lang="en-GB"/>
              <a:t>Insert title</a:t>
            </a:r>
          </a:p>
        </p:txBody>
      </p:sp>
      <p:cxnSp>
        <p:nvCxnSpPr>
          <p:cNvPr id="21" name="Straight Connector 20">
            <a:extLst>
              <a:ext uri="{FF2B5EF4-FFF2-40B4-BE49-F238E27FC236}">
                <a16:creationId xmlns:a16="http://schemas.microsoft.com/office/drawing/2014/main" id="{7116781D-5A03-6141-8389-E5AB404ECD9E}"/>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B9BB60-BD70-1857-B877-C41DEC1AF45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301764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eading, content, basic text one col">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138" y="414734"/>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3" name="Content Placeholder 2"/>
          <p:cNvSpPr>
            <a:spLocks noGrp="1"/>
          </p:cNvSpPr>
          <p:nvPr>
            <p:ph idx="1" hasCustomPrompt="1"/>
          </p:nvPr>
        </p:nvSpPr>
        <p:spPr>
          <a:xfrm>
            <a:off x="375138" y="1415778"/>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add text</a:t>
            </a:r>
          </a:p>
        </p:txBody>
      </p:sp>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112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EXT Grid boxes, Titles 5U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778E56-0E45-B720-1A87-18BF82CEDE9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33" name="Title 1">
            <a:extLst>
              <a:ext uri="{FF2B5EF4-FFF2-40B4-BE49-F238E27FC236}">
                <a16:creationId xmlns:a16="http://schemas.microsoft.com/office/drawing/2014/main" id="{D61316BA-3A2D-A349-8FD8-DEAD56529B8A}"/>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p:nvSpPr>
        <p:spPr>
          <a:xfrm>
            <a:off x="2370978" y="1113399"/>
            <a:ext cx="3564000" cy="899876"/>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ext Placeholder 2">
            <a:extLst>
              <a:ext uri="{FF2B5EF4-FFF2-40B4-BE49-F238E27FC236}">
                <a16:creationId xmlns:a16="http://schemas.microsoft.com/office/drawing/2014/main" id="{3EC696E9-078C-3E45-8DCD-5A562EAEB29A}"/>
              </a:ext>
            </a:extLst>
          </p:cNvPr>
          <p:cNvSpPr>
            <a:spLocks noGrp="1"/>
          </p:cNvSpPr>
          <p:nvPr>
            <p:ph type="body" sz="quarter" idx="24" hasCustomPrompt="1"/>
          </p:nvPr>
        </p:nvSpPr>
        <p:spPr>
          <a:xfrm>
            <a:off x="2478978" y="1228501"/>
            <a:ext cx="3348000" cy="684000"/>
          </a:xfrm>
        </p:spPr>
        <p:txBody>
          <a:bodyPr anchor="ctr"/>
          <a:lstStyle>
            <a:lvl1pPr algn="ctr">
              <a:buNone/>
              <a:defRPr sz="2200" b="1">
                <a:solidFill>
                  <a:schemeClr val="accent6"/>
                </a:solidFill>
              </a:defRPr>
            </a:lvl1pPr>
          </a:lstStyle>
          <a:p>
            <a:pPr lvl="0"/>
            <a:r>
              <a:rPr lang="en-GB"/>
              <a:t>Insert title</a:t>
            </a: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2370978" y="1990987"/>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p:nvSpPr>
        <p:spPr>
          <a:xfrm>
            <a:off x="6257024" y="1090988"/>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 Placeholder 2">
            <a:extLst>
              <a:ext uri="{FF2B5EF4-FFF2-40B4-BE49-F238E27FC236}">
                <a16:creationId xmlns:a16="http://schemas.microsoft.com/office/drawing/2014/main" id="{17258850-67A6-DA45-BCA6-3A1843C3D938}"/>
              </a:ext>
            </a:extLst>
          </p:cNvPr>
          <p:cNvSpPr>
            <a:spLocks noGrp="1"/>
          </p:cNvSpPr>
          <p:nvPr>
            <p:ph type="body" sz="quarter" idx="25" hasCustomPrompt="1"/>
          </p:nvPr>
        </p:nvSpPr>
        <p:spPr>
          <a:xfrm>
            <a:off x="6370431" y="1228501"/>
            <a:ext cx="3348000" cy="684000"/>
          </a:xfrm>
        </p:spPr>
        <p:txBody>
          <a:bodyPr anchor="ctr"/>
          <a:lstStyle>
            <a:lvl1pPr algn="ctr">
              <a:buNone/>
              <a:defRPr sz="2200" b="1">
                <a:solidFill>
                  <a:schemeClr val="accent6"/>
                </a:solidFill>
              </a:defRPr>
            </a:lvl1pPr>
          </a:lstStyle>
          <a:p>
            <a:pPr lvl="0"/>
            <a:r>
              <a:rPr lang="en-GB"/>
              <a:t>Insert title</a:t>
            </a:r>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6257024" y="1990987"/>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p:nvSpPr>
        <p:spPr>
          <a:xfrm>
            <a:off x="412708"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Text Placeholder 2">
            <a:extLst>
              <a:ext uri="{FF2B5EF4-FFF2-40B4-BE49-F238E27FC236}">
                <a16:creationId xmlns:a16="http://schemas.microsoft.com/office/drawing/2014/main" id="{89D36508-91C9-D341-BD22-8B7D09BC1DA2}"/>
              </a:ext>
            </a:extLst>
          </p:cNvPr>
          <p:cNvSpPr>
            <a:spLocks noGrp="1"/>
          </p:cNvSpPr>
          <p:nvPr>
            <p:ph type="body" sz="quarter" idx="26" hasCustomPrompt="1"/>
          </p:nvPr>
        </p:nvSpPr>
        <p:spPr>
          <a:xfrm>
            <a:off x="524490" y="3857267"/>
            <a:ext cx="3348000" cy="684000"/>
          </a:xfrm>
        </p:spPr>
        <p:txBody>
          <a:bodyPr anchor="ctr"/>
          <a:lstStyle>
            <a:lvl1pPr algn="ctr">
              <a:buNone/>
              <a:defRPr sz="2200" b="1">
                <a:solidFill>
                  <a:schemeClr val="accent6"/>
                </a:solidFill>
              </a:defRPr>
            </a:lvl1pPr>
          </a:lstStyle>
          <a:p>
            <a:pPr lvl="0"/>
            <a:r>
              <a:rPr lang="en-GB"/>
              <a:t>Insert title</a:t>
            </a:r>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12708" y="4649267"/>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p:nvSpPr>
        <p:spPr>
          <a:xfrm>
            <a:off x="4339760" y="375104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 Placeholder 2">
            <a:extLst>
              <a:ext uri="{FF2B5EF4-FFF2-40B4-BE49-F238E27FC236}">
                <a16:creationId xmlns:a16="http://schemas.microsoft.com/office/drawing/2014/main" id="{5A46B0EB-2090-6B41-BC96-DD563B676CB0}"/>
              </a:ext>
            </a:extLst>
          </p:cNvPr>
          <p:cNvSpPr>
            <a:spLocks noGrp="1"/>
          </p:cNvSpPr>
          <p:nvPr>
            <p:ph type="body" sz="quarter" idx="27" hasCustomPrompt="1"/>
          </p:nvPr>
        </p:nvSpPr>
        <p:spPr>
          <a:xfrm>
            <a:off x="4460077" y="3857267"/>
            <a:ext cx="3348000" cy="684000"/>
          </a:xfrm>
        </p:spPr>
        <p:txBody>
          <a:bodyPr anchor="ctr"/>
          <a:lstStyle>
            <a:lvl1pPr algn="ctr">
              <a:buNone/>
              <a:defRPr sz="2200" b="1">
                <a:solidFill>
                  <a:schemeClr val="accent6"/>
                </a:solidFill>
              </a:defRPr>
            </a:lvl1pPr>
          </a:lstStyle>
          <a:p>
            <a:pPr lvl="0"/>
            <a:r>
              <a:rPr lang="en-GB"/>
              <a:t>Insert title</a:t>
            </a:r>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32197" y="4649267"/>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9" name="Rectangle: Top Corners Rounded 28">
            <a:extLst>
              <a:ext uri="{FF2B5EF4-FFF2-40B4-BE49-F238E27FC236}">
                <a16:creationId xmlns:a16="http://schemas.microsoft.com/office/drawing/2014/main" id="{FC04B02F-94D2-6E4A-ADC2-EE378D70C248}"/>
              </a:ext>
              <a:ext uri="{C183D7F6-B498-43B3-948B-1728B52AA6E4}">
                <adec:decorative xmlns:adec="http://schemas.microsoft.com/office/drawing/2017/decorative" val="1"/>
              </a:ext>
            </a:extLst>
          </p:cNvPr>
          <p:cNvSpPr/>
          <p:nvPr/>
        </p:nvSpPr>
        <p:spPr>
          <a:xfrm>
            <a:off x="8259249"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 Placeholder 2">
            <a:extLst>
              <a:ext uri="{FF2B5EF4-FFF2-40B4-BE49-F238E27FC236}">
                <a16:creationId xmlns:a16="http://schemas.microsoft.com/office/drawing/2014/main" id="{BDEAB9F2-4319-8F40-BA4F-1ED7E306385C}"/>
              </a:ext>
            </a:extLst>
          </p:cNvPr>
          <p:cNvSpPr>
            <a:spLocks noGrp="1"/>
          </p:cNvSpPr>
          <p:nvPr>
            <p:ph type="body" sz="quarter" idx="28" hasCustomPrompt="1"/>
          </p:nvPr>
        </p:nvSpPr>
        <p:spPr>
          <a:xfrm>
            <a:off x="8367249" y="3857267"/>
            <a:ext cx="3348000" cy="684000"/>
          </a:xfrm>
        </p:spPr>
        <p:txBody>
          <a:bodyPr anchor="ctr"/>
          <a:lstStyle>
            <a:lvl1pPr algn="ctr">
              <a:buNone/>
              <a:defRPr sz="2200" b="1">
                <a:solidFill>
                  <a:schemeClr val="accent6"/>
                </a:solidFill>
              </a:defRPr>
            </a:lvl1pPr>
          </a:lstStyle>
          <a:p>
            <a:pPr lvl="0"/>
            <a:r>
              <a:rPr lang="en-GB"/>
              <a:t>Insert title</a:t>
            </a:r>
          </a:p>
        </p:txBody>
      </p:sp>
      <p:sp>
        <p:nvSpPr>
          <p:cNvPr id="28" name="Text Placeholder 7">
            <a:extLst>
              <a:ext uri="{FF2B5EF4-FFF2-40B4-BE49-F238E27FC236}">
                <a16:creationId xmlns:a16="http://schemas.microsoft.com/office/drawing/2014/main" id="{FD9A3BB3-7E48-6A41-BE78-2AD280277FB7}"/>
              </a:ext>
            </a:extLst>
          </p:cNvPr>
          <p:cNvSpPr>
            <a:spLocks noGrp="1"/>
          </p:cNvSpPr>
          <p:nvPr>
            <p:ph type="body" sz="quarter" idx="18"/>
          </p:nvPr>
        </p:nvSpPr>
        <p:spPr>
          <a:xfrm>
            <a:off x="8259249" y="4650425"/>
            <a:ext cx="3564000" cy="1512000"/>
          </a:xfrm>
          <a:prstGeom prst="rect">
            <a:avLst/>
          </a:prstGeom>
          <a:solidFill>
            <a:srgbClr val="F2F2F2"/>
          </a:solidFill>
        </p:spPr>
        <p:txBody>
          <a:bodyPr lIns="216000" tIns="216000" rIns="216000" bIns="216000">
            <a:noAutofit/>
          </a:bodyPr>
          <a:lstStyle>
            <a:lvl1pPr marL="0" indent="0" algn="ctr">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cxnSp>
        <p:nvCxnSpPr>
          <p:cNvPr id="31" name="Straight Connector 30">
            <a:extLst>
              <a:ext uri="{FF2B5EF4-FFF2-40B4-BE49-F238E27FC236}">
                <a16:creationId xmlns:a16="http://schemas.microsoft.com/office/drawing/2014/main" id="{463BFC66-CD6B-7E4B-8089-7EA6B13C54A5}"/>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Tree>
    <p:extLst>
      <p:ext uri="{BB962C8B-B14F-4D97-AF65-F5344CB8AC3E}">
        <p14:creationId xmlns:p14="http://schemas.microsoft.com/office/powerpoint/2010/main" val="158041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ull pag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959E3C-5FB4-790C-CF99-8945D267023E}"/>
              </a:ext>
            </a:extLst>
          </p:cNvPr>
          <p:cNvSpPr/>
          <p:nvPr/>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F23656E6-FF78-F94F-8811-84EB59CAC3BF}"/>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Picture Placeholder 6">
            <a:extLst>
              <a:ext uri="{FF2B5EF4-FFF2-40B4-BE49-F238E27FC236}">
                <a16:creationId xmlns:a16="http://schemas.microsoft.com/office/drawing/2014/main" id="{82522558-9EFB-4BAA-9B27-3CE888AC5272}"/>
              </a:ext>
            </a:extLst>
          </p:cNvPr>
          <p:cNvSpPr>
            <a:spLocks noGrp="1"/>
          </p:cNvSpPr>
          <p:nvPr>
            <p:ph type="pic" sz="quarter" idx="10" hasCustomPrompt="1"/>
          </p:nvPr>
        </p:nvSpPr>
        <p:spPr>
          <a:xfrm>
            <a:off x="0" y="0"/>
            <a:ext cx="12192000" cy="6858000"/>
          </a:xfrm>
          <a:prstGeom prst="rect">
            <a:avLst/>
          </a:prstGeom>
        </p:spPr>
        <p:txBody>
          <a:bodyPr tIns="2340000"/>
          <a:lstStyle>
            <a:lvl1pPr algn="ctr">
              <a:buNone/>
              <a:defRPr/>
            </a:lvl1pPr>
          </a:lstStyle>
          <a:p>
            <a:r>
              <a:rPr lang="en-GB"/>
              <a:t>Click on image icon in centre to insert a photo</a:t>
            </a:r>
            <a:br>
              <a:rPr lang="en-GB"/>
            </a:br>
            <a:r>
              <a:rPr lang="en-GB"/>
              <a:t>(don’t forget to add Alt Text to image)</a:t>
            </a:r>
          </a:p>
        </p:txBody>
      </p:sp>
    </p:spTree>
    <p:extLst>
      <p:ext uri="{BB962C8B-B14F-4D97-AF65-F5344CB8AC3E}">
        <p14:creationId xmlns:p14="http://schemas.microsoft.com/office/powerpoint/2010/main" val="1986028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blue">
    <p:bg>
      <p:bgPr>
        <a:solidFill>
          <a:srgbClr val="F6F8F8"/>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“Showcase quotation</a:t>
            </a:r>
            <a:br>
              <a:rPr lang="en-GB"/>
            </a:br>
            <a:r>
              <a:rPr lang="en-GB"/>
              <a:t>with left aligned text over multiple lines. Try to keep</a:t>
            </a:r>
            <a:br>
              <a:rPr lang="en-GB"/>
            </a:br>
            <a:r>
              <a:rPr lang="en-GB"/>
              <a:t>it to four lines if </a:t>
            </a:r>
            <a:r>
              <a:rPr lang="en-GB" err="1"/>
              <a:t>poss</a:t>
            </a:r>
            <a:r>
              <a:rPr lang="en-GB"/>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Name Surname,</a:t>
            </a:r>
            <a:br>
              <a:rPr lang="en-GB"/>
            </a:br>
            <a:r>
              <a:rPr lang="en-GB"/>
              <a:t>Job Title</a:t>
            </a:r>
          </a:p>
        </p:txBody>
      </p:sp>
      <p:cxnSp>
        <p:nvCxnSpPr>
          <p:cNvPr id="8" name="Straight Connector 7">
            <a:extLst>
              <a:ext uri="{FF2B5EF4-FFF2-40B4-BE49-F238E27FC236}">
                <a16:creationId xmlns:a16="http://schemas.microsoft.com/office/drawing/2014/main" id="{B43FE3F0-85CD-934D-A3A3-CF2B78D73A35}"/>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832911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0" y="0"/>
            <a:ext cx="12192000" cy="6857999"/>
          </a:xfrm>
          <a:prstGeom prst="rect">
            <a:avLst/>
          </a:prstGeom>
        </p:spPr>
      </p:pic>
      <p:sp>
        <p:nvSpPr>
          <p:cNvPr id="6" name="Text Placeholder 7">
            <a:extLst>
              <a:ext uri="{FF2B5EF4-FFF2-40B4-BE49-F238E27FC236}">
                <a16:creationId xmlns:a16="http://schemas.microsoft.com/office/drawing/2014/main" id="{D43F37B1-1F8A-2CA4-9D19-C0E420FB42AE}"/>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Heading label</a:t>
            </a: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10" name="Rectangle 9">
            <a:extLst>
              <a:ext uri="{FF2B5EF4-FFF2-40B4-BE49-F238E27FC236}">
                <a16:creationId xmlns:a16="http://schemas.microsoft.com/office/drawing/2014/main" id="{93DACDB8-C05A-C540-BF85-5FDDA3660A2E}"/>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8" name="Content Placeholder 2">
            <a:extLst>
              <a:ext uri="{FF2B5EF4-FFF2-40B4-BE49-F238E27FC236}">
                <a16:creationId xmlns:a16="http://schemas.microsoft.com/office/drawing/2014/main" id="{7F337CE4-9082-D695-8AD8-89148114EBDF}"/>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18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add text</a:t>
            </a:r>
          </a:p>
        </p:txBody>
      </p:sp>
    </p:spTree>
    <p:extLst>
      <p:ext uri="{BB962C8B-B14F-4D97-AF65-F5344CB8AC3E}">
        <p14:creationId xmlns:p14="http://schemas.microsoft.com/office/powerpoint/2010/main" val="15600442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1" y="0"/>
            <a:ext cx="12191998" cy="6857999"/>
          </a:xfrm>
          <a:prstGeom prst="rect">
            <a:avLst/>
          </a:prstGeom>
        </p:spPr>
      </p:pic>
      <p:sp>
        <p:nvSpPr>
          <p:cNvPr id="3" name="Text Placeholder 7">
            <a:extLst>
              <a:ext uri="{FF2B5EF4-FFF2-40B4-BE49-F238E27FC236}">
                <a16:creationId xmlns:a16="http://schemas.microsoft.com/office/drawing/2014/main" id="{BA16B251-D1BB-394C-319F-40E8F04D7FB9}"/>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Heading label</a:t>
            </a: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10" name="Rectangle 9">
            <a:extLst>
              <a:ext uri="{FF2B5EF4-FFF2-40B4-BE49-F238E27FC236}">
                <a16:creationId xmlns:a16="http://schemas.microsoft.com/office/drawing/2014/main" id="{93DACDB8-C05A-C540-BF85-5FDDA3660A2E}"/>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5" name="Content Placeholder 2">
            <a:extLst>
              <a:ext uri="{FF2B5EF4-FFF2-40B4-BE49-F238E27FC236}">
                <a16:creationId xmlns:a16="http://schemas.microsoft.com/office/drawing/2014/main" id="{4542D69F-C459-8ECE-06A1-66E418FF3EC1}"/>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18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add text</a:t>
            </a:r>
          </a:p>
        </p:txBody>
      </p:sp>
    </p:spTree>
    <p:extLst>
      <p:ext uri="{BB962C8B-B14F-4D97-AF65-F5344CB8AC3E}">
        <p14:creationId xmlns:p14="http://schemas.microsoft.com/office/powerpoint/2010/main" val="28842972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Quote and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2196E5-15CA-15E3-1E10-32B3D19927EF}"/>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0" y="0"/>
            <a:ext cx="12192000" cy="6857999"/>
          </a:xfrm>
          <a:prstGeom prst="rect">
            <a:avLst/>
          </a:prstGeom>
        </p:spPr>
      </p:pic>
      <p:sp>
        <p:nvSpPr>
          <p:cNvPr id="22" name="Rectangle 21">
            <a:extLst>
              <a:ext uri="{FF2B5EF4-FFF2-40B4-BE49-F238E27FC236}">
                <a16:creationId xmlns:a16="http://schemas.microsoft.com/office/drawing/2014/main" id="{35B6474B-ACF2-9D41-872B-7CB816A7A28A}"/>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6" name="Picture Placeholder 6">
            <a:extLst>
              <a:ext uri="{FF2B5EF4-FFF2-40B4-BE49-F238E27FC236}">
                <a16:creationId xmlns:a16="http://schemas.microsoft.com/office/drawing/2014/main" id="{652C93B3-5A12-5AAD-2ACF-93939EE7FBF5}"/>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4" name="Content Placeholder 2">
            <a:extLst>
              <a:ext uri="{FF2B5EF4-FFF2-40B4-BE49-F238E27FC236}">
                <a16:creationId xmlns:a16="http://schemas.microsoft.com/office/drawing/2014/main" id="{7558B23E-2241-0C04-DC3A-1FCFC1EF8A24}"/>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800" b="1">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“Add quote text here”</a:t>
            </a:r>
          </a:p>
        </p:txBody>
      </p:sp>
    </p:spTree>
    <p:extLst>
      <p:ext uri="{BB962C8B-B14F-4D97-AF65-F5344CB8AC3E}">
        <p14:creationId xmlns:p14="http://schemas.microsoft.com/office/powerpoint/2010/main" val="944164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and image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B4F947-0C85-DAF2-683C-40847EF7F07B}"/>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0" y="0"/>
            <a:ext cx="12192000" cy="6857999"/>
          </a:xfrm>
          <a:prstGeom prst="rect">
            <a:avLst/>
          </a:prstGeom>
        </p:spPr>
      </p:pic>
      <p:sp>
        <p:nvSpPr>
          <p:cNvPr id="2" name="Picture Placeholder 6">
            <a:extLst>
              <a:ext uri="{FF2B5EF4-FFF2-40B4-BE49-F238E27FC236}">
                <a16:creationId xmlns:a16="http://schemas.microsoft.com/office/drawing/2014/main" id="{EA7B0BA1-E61A-5019-0AA4-5328CA2AB0E1}"/>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 </a:t>
            </a:r>
          </a:p>
        </p:txBody>
      </p:sp>
      <p:sp>
        <p:nvSpPr>
          <p:cNvPr id="22" name="Rectangle 21">
            <a:extLst>
              <a:ext uri="{FF2B5EF4-FFF2-40B4-BE49-F238E27FC236}">
                <a16:creationId xmlns:a16="http://schemas.microsoft.com/office/drawing/2014/main" id="{35B6474B-ACF2-9D41-872B-7CB816A7A28A}"/>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Content Placeholder 2">
            <a:extLst>
              <a:ext uri="{FF2B5EF4-FFF2-40B4-BE49-F238E27FC236}">
                <a16:creationId xmlns:a16="http://schemas.microsoft.com/office/drawing/2014/main" id="{7A22BD2E-E9C2-A15B-06FB-553974CDE6CE}"/>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800" b="1">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“Add quote text here”</a:t>
            </a:r>
          </a:p>
        </p:txBody>
      </p:sp>
    </p:spTree>
    <p:extLst>
      <p:ext uri="{BB962C8B-B14F-4D97-AF65-F5344CB8AC3E}">
        <p14:creationId xmlns:p14="http://schemas.microsoft.com/office/powerpoint/2010/main" val="1122547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Breaker Heading1-Blue-DarkBlue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0C3909-1482-1013-E118-A2CE0A1DD3D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3119AD-4AAB-8B34-F6C1-8D76F0D453BB}"/>
              </a:ext>
            </a:extLst>
          </p:cNvPr>
          <p:cNvSpPr>
            <a:spLocks noGrp="1"/>
          </p:cNvSpPr>
          <p:nvPr>
            <p:ph type="title" hasCustomPrompt="1"/>
          </p:nvPr>
        </p:nvSpPr>
        <p:spPr>
          <a:xfrm>
            <a:off x="770042" y="2242938"/>
            <a:ext cx="10515600" cy="1325563"/>
          </a:xfrm>
        </p:spPr>
        <p:txBody>
          <a:bodyPr>
            <a:noAutofit/>
          </a:bodyPr>
          <a:lstStyle>
            <a:lvl1pPr>
              <a:defRPr sz="6000" b="1"/>
            </a:lvl1pPr>
          </a:lstStyle>
          <a:p>
            <a:r>
              <a:rPr lang="en-US"/>
              <a:t>Breaker slide 1</a:t>
            </a:r>
            <a:endParaRPr lang="en-GB"/>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82932" y="3564000"/>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10" name="Rectangle 9">
            <a:extLst>
              <a:ext uri="{FF2B5EF4-FFF2-40B4-BE49-F238E27FC236}">
                <a16:creationId xmlns:a16="http://schemas.microsoft.com/office/drawing/2014/main" id="{8262997B-3AAD-0D48-95DC-60BECBF9FEF6}"/>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96269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Breaker Heading1-Blue-DarkBlueA">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F6C2AD-0E53-2A94-6EDF-C2BC1C35E66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41914" y="-121920"/>
            <a:ext cx="12408747" cy="6979920"/>
          </a:xfrm>
          <a:prstGeom prst="rect">
            <a:avLst/>
          </a:prstGeom>
        </p:spPr>
      </p:pic>
      <p:sp>
        <p:nvSpPr>
          <p:cNvPr id="4" name="Title 1">
            <a:extLst>
              <a:ext uri="{FF2B5EF4-FFF2-40B4-BE49-F238E27FC236}">
                <a16:creationId xmlns:a16="http://schemas.microsoft.com/office/drawing/2014/main" id="{3D1B5349-CF21-E9D2-92A0-6C58C15A043A}"/>
              </a:ext>
            </a:extLst>
          </p:cNvPr>
          <p:cNvSpPr>
            <a:spLocks noGrp="1"/>
          </p:cNvSpPr>
          <p:nvPr>
            <p:ph type="title" hasCustomPrompt="1"/>
          </p:nvPr>
        </p:nvSpPr>
        <p:spPr>
          <a:xfrm>
            <a:off x="521688" y="2165645"/>
            <a:ext cx="10515600" cy="1325563"/>
          </a:xfrm>
        </p:spPr>
        <p:txBody>
          <a:bodyPr>
            <a:noAutofit/>
          </a:bodyPr>
          <a:lstStyle>
            <a:lvl1pPr>
              <a:defRPr sz="6000" b="1"/>
            </a:lvl1pPr>
          </a:lstStyle>
          <a:p>
            <a:r>
              <a:rPr lang="en-US"/>
              <a:t>Breaker </a:t>
            </a:r>
            <a:br>
              <a:rPr lang="en-US"/>
            </a:br>
            <a:r>
              <a:rPr lang="en-US"/>
              <a:t>slide 2</a:t>
            </a:r>
            <a:endParaRPr lang="en-GB"/>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612000"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10" name="Rectangle 9">
            <a:extLst>
              <a:ext uri="{FF2B5EF4-FFF2-40B4-BE49-F238E27FC236}">
                <a16:creationId xmlns:a16="http://schemas.microsoft.com/office/drawing/2014/main" id="{8262997B-3AAD-0D48-95DC-60BECBF9FEF6}"/>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33572152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8_Breaker Heading1-Blue-DarkBlueA">
    <p:bg>
      <p:bgPr>
        <a:solidFill>
          <a:srgbClr val="F6F8F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07C2D6-AB1B-B84B-BC13-7D79E8BCFCF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16318" y="-148043"/>
            <a:ext cx="12499929" cy="7031210"/>
          </a:xfrm>
          <a:prstGeom prst="rect">
            <a:avLst/>
          </a:prstGeom>
        </p:spPr>
      </p:pic>
      <p:sp>
        <p:nvSpPr>
          <p:cNvPr id="2" name="Title 1">
            <a:extLst>
              <a:ext uri="{FF2B5EF4-FFF2-40B4-BE49-F238E27FC236}">
                <a16:creationId xmlns:a16="http://schemas.microsoft.com/office/drawing/2014/main" id="{8506D8CC-65FF-0E59-2392-2C0EBC0605F9}"/>
              </a:ext>
            </a:extLst>
          </p:cNvPr>
          <p:cNvSpPr>
            <a:spLocks noGrp="1"/>
          </p:cNvSpPr>
          <p:nvPr>
            <p:ph type="title" hasCustomPrompt="1"/>
          </p:nvPr>
        </p:nvSpPr>
        <p:spPr>
          <a:xfrm>
            <a:off x="747468" y="2165645"/>
            <a:ext cx="10515600" cy="1325563"/>
          </a:xfrm>
        </p:spPr>
        <p:txBody>
          <a:bodyPr>
            <a:noAutofit/>
          </a:bodyPr>
          <a:lstStyle>
            <a:lvl1pPr>
              <a:defRPr sz="6000" b="1"/>
            </a:lvl1pPr>
          </a:lstStyle>
          <a:p>
            <a:r>
              <a:rPr lang="en-US"/>
              <a:t>Breaker </a:t>
            </a:r>
            <a:br>
              <a:rPr lang="en-US"/>
            </a:br>
            <a:r>
              <a:rPr lang="en-US"/>
              <a:t>slide 3</a:t>
            </a:r>
            <a:endParaRPr lang="en-GB"/>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10" name="Rectangle 9">
            <a:extLst>
              <a:ext uri="{FF2B5EF4-FFF2-40B4-BE49-F238E27FC236}">
                <a16:creationId xmlns:a16="http://schemas.microsoft.com/office/drawing/2014/main" id="{8262997B-3AAD-0D48-95DC-60BECBF9FEF6}"/>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spTree>
    <p:extLst>
      <p:ext uri="{BB962C8B-B14F-4D97-AF65-F5344CB8AC3E}">
        <p14:creationId xmlns:p14="http://schemas.microsoft.com/office/powerpoint/2010/main" val="3567485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ample-Icons-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 uri="{C183D7F6-B498-43B3-948B-1728B52AA6E4}">
                <adec:decorative xmlns:adec="http://schemas.microsoft.com/office/drawing/2017/decorative" val="1"/>
              </a:ext>
            </a:extLst>
          </p:cNvPr>
          <p:cNvSpPr/>
          <p:nvPr/>
        </p:nvSpPr>
        <p:spPr>
          <a:xfrm>
            <a:off x="3830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568E66E-4300-C34D-B490-E2E6A73E585A}"/>
              </a:ext>
              <a:ext uri="{C183D7F6-B498-43B3-948B-1728B52AA6E4}">
                <adec:decorative xmlns:adec="http://schemas.microsoft.com/office/drawing/2017/decorative" val="1"/>
              </a:ext>
            </a:extLst>
          </p:cNvPr>
          <p:cNvSpPr/>
          <p:nvPr/>
        </p:nvSpPr>
        <p:spPr>
          <a:xfrm>
            <a:off x="3830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37980B-A75B-014B-A7A8-965882204640}"/>
              </a:ext>
              <a:ext uri="{C183D7F6-B498-43B3-948B-1728B52AA6E4}">
                <adec:decorative xmlns:adec="http://schemas.microsoft.com/office/drawing/2017/decorative" val="1"/>
              </a:ext>
            </a:extLst>
          </p:cNvPr>
          <p:cNvSpPr/>
          <p:nvPr/>
        </p:nvSpPr>
        <p:spPr>
          <a:xfrm>
            <a:off x="1534525"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8B5FF7D-C2EF-9E4C-A4CF-A835052E5DF8}"/>
              </a:ext>
              <a:ext uri="{C183D7F6-B498-43B3-948B-1728B52AA6E4}">
                <adec:decorative xmlns:adec="http://schemas.microsoft.com/office/drawing/2017/decorative" val="1"/>
              </a:ext>
            </a:extLst>
          </p:cNvPr>
          <p:cNvSpPr/>
          <p:nvPr/>
        </p:nvSpPr>
        <p:spPr>
          <a:xfrm>
            <a:off x="2685992"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7481C1-F4F0-BE4E-B991-152BB9620270}"/>
              </a:ext>
              <a:ext uri="{C183D7F6-B498-43B3-948B-1728B52AA6E4}">
                <adec:decorative xmlns:adec="http://schemas.microsoft.com/office/drawing/2017/decorative" val="1"/>
              </a:ext>
            </a:extLst>
          </p:cNvPr>
          <p:cNvSpPr/>
          <p:nvPr/>
        </p:nvSpPr>
        <p:spPr>
          <a:xfrm>
            <a:off x="3837459"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FBC860F-BE8A-634D-9A96-33CE6D96B9F0}"/>
              </a:ext>
              <a:ext uri="{C183D7F6-B498-43B3-948B-1728B52AA6E4}">
                <adec:decorative xmlns:adec="http://schemas.microsoft.com/office/drawing/2017/decorative" val="1"/>
              </a:ext>
            </a:extLst>
          </p:cNvPr>
          <p:cNvSpPr/>
          <p:nvPr/>
        </p:nvSpPr>
        <p:spPr>
          <a:xfrm>
            <a:off x="4988926"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913FF-786C-1944-BF18-E9AB064B3444}"/>
              </a:ext>
              <a:ext uri="{C183D7F6-B498-43B3-948B-1728B52AA6E4}">
                <adec:decorative xmlns:adec="http://schemas.microsoft.com/office/drawing/2017/decorative" val="1"/>
              </a:ext>
            </a:extLst>
          </p:cNvPr>
          <p:cNvSpPr/>
          <p:nvPr/>
        </p:nvSpPr>
        <p:spPr>
          <a:xfrm>
            <a:off x="6140393"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C22D839-E390-8340-B649-B4FC5A6CFD70}"/>
              </a:ext>
              <a:ext uri="{C183D7F6-B498-43B3-948B-1728B52AA6E4}">
                <adec:decorative xmlns:adec="http://schemas.microsoft.com/office/drawing/2017/decorative" val="1"/>
              </a:ext>
            </a:extLst>
          </p:cNvPr>
          <p:cNvSpPr/>
          <p:nvPr/>
        </p:nvSpPr>
        <p:spPr>
          <a:xfrm>
            <a:off x="7291860"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640EE3D-EEFC-874A-A65B-DDDE03FC3221}"/>
              </a:ext>
              <a:ext uri="{C183D7F6-B498-43B3-948B-1728B52AA6E4}">
                <adec:decorative xmlns:adec="http://schemas.microsoft.com/office/drawing/2017/decorative" val="1"/>
              </a:ext>
            </a:extLst>
          </p:cNvPr>
          <p:cNvSpPr/>
          <p:nvPr/>
        </p:nvSpPr>
        <p:spPr>
          <a:xfrm>
            <a:off x="8443327"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A667BF2-B8EF-D949-9F15-FC3B3099AD58}"/>
              </a:ext>
              <a:ext uri="{C183D7F6-B498-43B3-948B-1728B52AA6E4}">
                <adec:decorative xmlns:adec="http://schemas.microsoft.com/office/drawing/2017/decorative" val="1"/>
              </a:ext>
            </a:extLst>
          </p:cNvPr>
          <p:cNvSpPr/>
          <p:nvPr/>
        </p:nvSpPr>
        <p:spPr>
          <a:xfrm>
            <a:off x="9594794"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7201170-3375-514F-99C2-E37C6903968A}"/>
              </a:ext>
              <a:ext uri="{C183D7F6-B498-43B3-948B-1728B52AA6E4}">
                <adec:decorative xmlns:adec="http://schemas.microsoft.com/office/drawing/2017/decorative" val="1"/>
              </a:ext>
            </a:extLst>
          </p:cNvPr>
          <p:cNvSpPr/>
          <p:nvPr/>
        </p:nvSpPr>
        <p:spPr>
          <a:xfrm>
            <a:off x="107462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 uri="{C183D7F6-B498-43B3-948B-1728B52AA6E4}">
                <adec:decorative xmlns:adec="http://schemas.microsoft.com/office/drawing/2017/decorative" val="1"/>
              </a:ext>
            </a:extLst>
          </p:cNvPr>
          <p:cNvSpPr/>
          <p:nvPr/>
        </p:nvSpPr>
        <p:spPr>
          <a:xfrm>
            <a:off x="1534525"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 uri="{C183D7F6-B498-43B3-948B-1728B52AA6E4}">
                <adec:decorative xmlns:adec="http://schemas.microsoft.com/office/drawing/2017/decorative" val="1"/>
              </a:ext>
            </a:extLst>
          </p:cNvPr>
          <p:cNvSpPr/>
          <p:nvPr/>
        </p:nvSpPr>
        <p:spPr>
          <a:xfrm>
            <a:off x="2685992"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 uri="{C183D7F6-B498-43B3-948B-1728B52AA6E4}">
                <adec:decorative xmlns:adec="http://schemas.microsoft.com/office/drawing/2017/decorative" val="1"/>
              </a:ext>
            </a:extLst>
          </p:cNvPr>
          <p:cNvSpPr/>
          <p:nvPr/>
        </p:nvSpPr>
        <p:spPr>
          <a:xfrm>
            <a:off x="3837459"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67BC68-4FB2-EE4A-A33E-6A7AF0CF413F}"/>
              </a:ext>
              <a:ext uri="{C183D7F6-B498-43B3-948B-1728B52AA6E4}">
                <adec:decorative xmlns:adec="http://schemas.microsoft.com/office/drawing/2017/decorative" val="1"/>
              </a:ext>
            </a:extLst>
          </p:cNvPr>
          <p:cNvSpPr/>
          <p:nvPr/>
        </p:nvSpPr>
        <p:spPr>
          <a:xfrm>
            <a:off x="4988926"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277C142-7A53-7A4A-A8FB-FBF33048E364}"/>
              </a:ext>
              <a:ext uri="{C183D7F6-B498-43B3-948B-1728B52AA6E4}">
                <adec:decorative xmlns:adec="http://schemas.microsoft.com/office/drawing/2017/decorative" val="1"/>
              </a:ext>
            </a:extLst>
          </p:cNvPr>
          <p:cNvSpPr/>
          <p:nvPr/>
        </p:nvSpPr>
        <p:spPr>
          <a:xfrm>
            <a:off x="6140393"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ADC5831-BE66-5045-87AF-18EBDF02747B}"/>
              </a:ext>
              <a:ext uri="{C183D7F6-B498-43B3-948B-1728B52AA6E4}">
                <adec:decorative xmlns:adec="http://schemas.microsoft.com/office/drawing/2017/decorative" val="1"/>
              </a:ext>
            </a:extLst>
          </p:cNvPr>
          <p:cNvSpPr/>
          <p:nvPr/>
        </p:nvSpPr>
        <p:spPr>
          <a:xfrm>
            <a:off x="7291860"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CB65DE4-B016-474E-A1C1-495957C7CA04}"/>
              </a:ext>
              <a:ext uri="{C183D7F6-B498-43B3-948B-1728B52AA6E4}">
                <adec:decorative xmlns:adec="http://schemas.microsoft.com/office/drawing/2017/decorative" val="1"/>
              </a:ext>
            </a:extLst>
          </p:cNvPr>
          <p:cNvSpPr/>
          <p:nvPr/>
        </p:nvSpPr>
        <p:spPr>
          <a:xfrm>
            <a:off x="8443327"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8B3AA15-3E6B-C347-B0BE-F416C5684A23}"/>
              </a:ext>
              <a:ext uri="{C183D7F6-B498-43B3-948B-1728B52AA6E4}">
                <adec:decorative xmlns:adec="http://schemas.microsoft.com/office/drawing/2017/decorative" val="1"/>
              </a:ext>
            </a:extLst>
          </p:cNvPr>
          <p:cNvSpPr/>
          <p:nvPr/>
        </p:nvSpPr>
        <p:spPr>
          <a:xfrm>
            <a:off x="9594794"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AC0924D-A95B-1E43-84A3-825886C48DD3}"/>
              </a:ext>
              <a:ext uri="{C183D7F6-B498-43B3-948B-1728B52AA6E4}">
                <adec:decorative xmlns:adec="http://schemas.microsoft.com/office/drawing/2017/decorative" val="1"/>
              </a:ext>
            </a:extLst>
          </p:cNvPr>
          <p:cNvSpPr/>
          <p:nvPr/>
        </p:nvSpPr>
        <p:spPr>
          <a:xfrm>
            <a:off x="107462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 uri="{C183D7F6-B498-43B3-948B-1728B52AA6E4}">
                <adec:decorative xmlns:adec="http://schemas.microsoft.com/office/drawing/2017/decorative" val="1"/>
              </a:ext>
            </a:extLst>
          </p:cNvPr>
          <p:cNvSpPr/>
          <p:nvPr/>
        </p:nvSpPr>
        <p:spPr>
          <a:xfrm>
            <a:off x="3830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 uri="{C183D7F6-B498-43B3-948B-1728B52AA6E4}">
                <adec:decorative xmlns:adec="http://schemas.microsoft.com/office/drawing/2017/decorative" val="1"/>
              </a:ext>
            </a:extLst>
          </p:cNvPr>
          <p:cNvSpPr/>
          <p:nvPr/>
        </p:nvSpPr>
        <p:spPr>
          <a:xfrm>
            <a:off x="1534525"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 uri="{C183D7F6-B498-43B3-948B-1728B52AA6E4}">
                <adec:decorative xmlns:adec="http://schemas.microsoft.com/office/drawing/2017/decorative" val="1"/>
              </a:ext>
            </a:extLst>
          </p:cNvPr>
          <p:cNvSpPr/>
          <p:nvPr/>
        </p:nvSpPr>
        <p:spPr>
          <a:xfrm>
            <a:off x="2685992"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 uri="{C183D7F6-B498-43B3-948B-1728B52AA6E4}">
                <adec:decorative xmlns:adec="http://schemas.microsoft.com/office/drawing/2017/decorative" val="1"/>
              </a:ext>
            </a:extLst>
          </p:cNvPr>
          <p:cNvSpPr/>
          <p:nvPr/>
        </p:nvSpPr>
        <p:spPr>
          <a:xfrm>
            <a:off x="3837459"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F522785-C8F3-734E-AF20-487FED2CEBCA}"/>
              </a:ext>
              <a:ext uri="{C183D7F6-B498-43B3-948B-1728B52AA6E4}">
                <adec:decorative xmlns:adec="http://schemas.microsoft.com/office/drawing/2017/decorative" val="1"/>
              </a:ext>
            </a:extLst>
          </p:cNvPr>
          <p:cNvSpPr/>
          <p:nvPr/>
        </p:nvSpPr>
        <p:spPr>
          <a:xfrm>
            <a:off x="4988926"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798AD1D6-A541-1941-8B56-2FF0936767C6}"/>
              </a:ext>
              <a:ext uri="{C183D7F6-B498-43B3-948B-1728B52AA6E4}">
                <adec:decorative xmlns:adec="http://schemas.microsoft.com/office/drawing/2017/decorative" val="1"/>
              </a:ext>
            </a:extLst>
          </p:cNvPr>
          <p:cNvSpPr/>
          <p:nvPr/>
        </p:nvSpPr>
        <p:spPr>
          <a:xfrm>
            <a:off x="6140393"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844F750-124C-F246-BCDD-67595B93DC88}"/>
              </a:ext>
              <a:ext uri="{C183D7F6-B498-43B3-948B-1728B52AA6E4}">
                <adec:decorative xmlns:adec="http://schemas.microsoft.com/office/drawing/2017/decorative" val="1"/>
              </a:ext>
            </a:extLst>
          </p:cNvPr>
          <p:cNvSpPr/>
          <p:nvPr/>
        </p:nvSpPr>
        <p:spPr>
          <a:xfrm>
            <a:off x="7291860"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5499656-96AE-C649-B3C1-81D5C6F60DA6}"/>
              </a:ext>
              <a:ext uri="{C183D7F6-B498-43B3-948B-1728B52AA6E4}">
                <adec:decorative xmlns:adec="http://schemas.microsoft.com/office/drawing/2017/decorative" val="1"/>
              </a:ext>
            </a:extLst>
          </p:cNvPr>
          <p:cNvSpPr/>
          <p:nvPr/>
        </p:nvSpPr>
        <p:spPr>
          <a:xfrm>
            <a:off x="8443327"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B3150134-3C23-2A41-8EC0-2D0F308CD2FE}"/>
              </a:ext>
              <a:ext uri="{C183D7F6-B498-43B3-948B-1728B52AA6E4}">
                <adec:decorative xmlns:adec="http://schemas.microsoft.com/office/drawing/2017/decorative" val="1"/>
              </a:ext>
            </a:extLst>
          </p:cNvPr>
          <p:cNvSpPr/>
          <p:nvPr/>
        </p:nvSpPr>
        <p:spPr>
          <a:xfrm>
            <a:off x="9594794"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A542EAC-EEE9-2748-9DAC-6986FFF6348A}"/>
              </a:ext>
              <a:ext uri="{C183D7F6-B498-43B3-948B-1728B52AA6E4}">
                <adec:decorative xmlns:adec="http://schemas.microsoft.com/office/drawing/2017/decorative" val="1"/>
              </a:ext>
            </a:extLst>
          </p:cNvPr>
          <p:cNvSpPr/>
          <p:nvPr/>
        </p:nvSpPr>
        <p:spPr>
          <a:xfrm>
            <a:off x="107462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D1CDB1A-8B42-520A-323D-5D120AA42E9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53341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_Breaker Heading1-Blue-DarkBlueA">
    <p:bg>
      <p:bgPr>
        <a:solidFill>
          <a:srgbClr val="F6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6489-9A30-702B-3E26-D81845892857}"/>
              </a:ext>
            </a:extLst>
          </p:cNvPr>
          <p:cNvSpPr>
            <a:spLocks noGrp="1"/>
          </p:cNvSpPr>
          <p:nvPr>
            <p:ph type="title" hasCustomPrompt="1"/>
          </p:nvPr>
        </p:nvSpPr>
        <p:spPr>
          <a:xfrm>
            <a:off x="747468" y="2165645"/>
            <a:ext cx="10515600" cy="1325563"/>
          </a:xfrm>
        </p:spPr>
        <p:txBody>
          <a:bodyPr>
            <a:noAutofit/>
          </a:bodyPr>
          <a:lstStyle>
            <a:lvl1pPr>
              <a:defRPr sz="6000" b="1"/>
            </a:lvl1pPr>
          </a:lstStyle>
          <a:p>
            <a:r>
              <a:rPr lang="en-US"/>
              <a:t>Breaker </a:t>
            </a:r>
            <a:br>
              <a:rPr lang="en-US"/>
            </a:br>
            <a:r>
              <a:rPr lang="en-US"/>
              <a:t>slide 4</a:t>
            </a:r>
            <a:endParaRPr lang="en-GB"/>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54598"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10" name="Rectangle 9">
            <a:extLst>
              <a:ext uri="{FF2B5EF4-FFF2-40B4-BE49-F238E27FC236}">
                <a16:creationId xmlns:a16="http://schemas.microsoft.com/office/drawing/2014/main" id="{8262997B-3AAD-0D48-95DC-60BECBF9FEF6}"/>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a:solidFill>
                <a:schemeClr val="tx1"/>
              </a:solidFill>
            </a:endParaRPr>
          </a:p>
        </p:txBody>
      </p:sp>
      <p:pic>
        <p:nvPicPr>
          <p:cNvPr id="5" name="Picture 4" descr="A blue rectangle with black background&#10;&#10;Description automatically generated">
            <a:extLst>
              <a:ext uri="{FF2B5EF4-FFF2-40B4-BE49-F238E27FC236}">
                <a16:creationId xmlns:a16="http://schemas.microsoft.com/office/drawing/2014/main" id="{D115B473-1B85-DD59-52BE-0E90A80C94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82472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line slide with image A">
    <p:bg>
      <p:bgPr>
        <a:solidFill>
          <a:srgbClr val="F6F8F8"/>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a:solidFill>
                <a:schemeClr val="tx1"/>
              </a:solidFill>
            </a:endParaRPr>
          </a:p>
        </p:txBody>
      </p:sp>
      <p:sp>
        <p:nvSpPr>
          <p:cNvPr id="5" name="Text Placeholder 6">
            <a:extLst>
              <a:ext uri="{FF2B5EF4-FFF2-40B4-BE49-F238E27FC236}">
                <a16:creationId xmlns:a16="http://schemas.microsoft.com/office/drawing/2014/main" id="{50355A0D-4235-0CF1-A976-C33D8CCCBFCD}"/>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Section subhead</a:t>
            </a:r>
          </a:p>
        </p:txBody>
      </p:sp>
      <p:sp>
        <p:nvSpPr>
          <p:cNvPr id="2" name="Title 1">
            <a:extLst>
              <a:ext uri="{FF2B5EF4-FFF2-40B4-BE49-F238E27FC236}">
                <a16:creationId xmlns:a16="http://schemas.microsoft.com/office/drawing/2014/main" id="{77E577A8-7F18-CBCC-319C-10DC2550A76F}"/>
              </a:ext>
            </a:extLst>
          </p:cNvPr>
          <p:cNvSpPr>
            <a:spLocks noGrp="1"/>
          </p:cNvSpPr>
          <p:nvPr>
            <p:ph type="title" hasCustomPrompt="1"/>
          </p:nvPr>
        </p:nvSpPr>
        <p:spPr>
          <a:xfrm>
            <a:off x="747468" y="2165645"/>
            <a:ext cx="4716354" cy="1325563"/>
          </a:xfrm>
        </p:spPr>
        <p:txBody>
          <a:bodyPr>
            <a:noAutofit/>
          </a:bodyPr>
          <a:lstStyle>
            <a:lvl1pPr>
              <a:defRPr sz="6000" b="1"/>
            </a:lvl1pPr>
          </a:lstStyle>
          <a:p>
            <a:r>
              <a:rPr lang="en-US"/>
              <a:t>Breaker </a:t>
            </a:r>
            <a:br>
              <a:rPr lang="en-US"/>
            </a:br>
            <a:r>
              <a:rPr lang="en-US"/>
              <a:t>slide 5</a:t>
            </a:r>
            <a:endParaRPr lang="en-GB"/>
          </a:p>
        </p:txBody>
      </p:sp>
    </p:spTree>
    <p:extLst>
      <p:ext uri="{BB962C8B-B14F-4D97-AF65-F5344CB8AC3E}">
        <p14:creationId xmlns:p14="http://schemas.microsoft.com/office/powerpoint/2010/main" val="6984618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nd Slide ACCESSIB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D92FD5-08EA-6BC8-29BC-BCF5EEFE18A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5400000">
            <a:off x="-2509143" y="-71523"/>
            <a:ext cx="10768951" cy="7616239"/>
          </a:xfrm>
          <a:prstGeom prst="rect">
            <a:avLst/>
          </a:prstGeom>
        </p:spPr>
      </p:pic>
      <p:pic>
        <p:nvPicPr>
          <p:cNvPr id="3" name="Picture 2" descr="Logo&#10;&#10;Description automatically generated">
            <a:extLst>
              <a:ext uri="{FF2B5EF4-FFF2-40B4-BE49-F238E27FC236}">
                <a16:creationId xmlns:a16="http://schemas.microsoft.com/office/drawing/2014/main" id="{077C56A3-4FFE-73CF-6F7F-1F451E5B3F1E}"/>
              </a:ext>
            </a:extLst>
          </p:cNvPr>
          <p:cNvPicPr>
            <a:picLocks noChangeAspect="1"/>
          </p:cNvPicPr>
          <p:nvPr/>
        </p:nvPicPr>
        <p:blipFill>
          <a:blip r:embed="rId3"/>
          <a:stretch>
            <a:fillRect/>
          </a:stretch>
        </p:blipFill>
        <p:spPr>
          <a:xfrm>
            <a:off x="10551045" y="364425"/>
            <a:ext cx="1208955" cy="979789"/>
          </a:xfrm>
          <a:prstGeom prst="rect">
            <a:avLst/>
          </a:prstGeom>
        </p:spPr>
      </p:pic>
      <p:cxnSp>
        <p:nvCxnSpPr>
          <p:cNvPr id="9" name="Straight Connector 8">
            <a:extLst>
              <a:ext uri="{FF2B5EF4-FFF2-40B4-BE49-F238E27FC236}">
                <a16:creationId xmlns:a16="http://schemas.microsoft.com/office/drawing/2014/main" id="{F9D383FB-0467-4241-BEF0-D636E886723B}"/>
              </a:ext>
              <a:ext uri="{C183D7F6-B498-43B3-948B-1728B52AA6E4}">
                <adec:decorative xmlns:adec="http://schemas.microsoft.com/office/drawing/2017/decorative" val="1"/>
              </a:ext>
            </a:extLst>
          </p:cNvPr>
          <p:cNvCxnSpPr/>
          <p:nvPr/>
        </p:nvCxnSpPr>
        <p:spPr>
          <a:xfrm>
            <a:off x="5715926" y="2605852"/>
            <a:ext cx="865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90E57B-AF19-8642-9E47-AF887F52887B}"/>
              </a:ext>
            </a:extLst>
          </p:cNvPr>
          <p:cNvSpPr txBox="1"/>
          <p:nvPr/>
        </p:nvSpPr>
        <p:spPr>
          <a:xfrm>
            <a:off x="5610770" y="2808746"/>
            <a:ext cx="4343734" cy="26080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2400"/>
              </a:spcAft>
              <a:buClr>
                <a:srgbClr val="005EB8"/>
              </a:buClr>
              <a:buSzTx/>
              <a:buFont typeface="Arial" panose="020B0604020202020204" pitchFamily="34" charset="0"/>
              <a:buNone/>
              <a:tabLst/>
              <a:defRPr/>
            </a:pPr>
            <a:r>
              <a:rPr kumimoji="0" lang="en-GB" sz="3600" b="1" i="0" u="none" strike="noStrike" kern="1200" cap="none" spc="20" normalizeH="0" baseline="0" noProof="0">
                <a:ln>
                  <a:noFill/>
                </a:ln>
                <a:solidFill>
                  <a:schemeClr val="tx1"/>
                </a:solidFill>
                <a:effectLst/>
                <a:uLnTx/>
                <a:uFillTx/>
                <a:latin typeface="+mn-lt"/>
                <a:ea typeface="+mn-ea"/>
                <a:cs typeface="+mn-cs"/>
              </a:rPr>
              <a:t> Thank You</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@nhsengland</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company/</a:t>
            </a:r>
            <a:r>
              <a:rPr kumimoji="0" lang="en-GB" sz="2400" b="1" i="0" u="none" strike="noStrike" kern="1200" cap="none" spc="20" normalizeH="0" baseline="0" noProof="0" err="1">
                <a:ln>
                  <a:noFill/>
                </a:ln>
                <a:solidFill>
                  <a:schemeClr val="tx1"/>
                </a:solidFill>
                <a:effectLst/>
                <a:uLnTx/>
                <a:uFillTx/>
                <a:latin typeface="+mn-lt"/>
                <a:ea typeface="+mn-ea"/>
                <a:cs typeface="+mn-cs"/>
              </a:rPr>
              <a:t>nhsengland</a:t>
            </a:r>
            <a:endParaRPr kumimoji="0" lang="en-GB" sz="2400" b="1" i="0" u="none" strike="noStrike" kern="1200" cap="none" spc="20" normalizeH="0" baseline="0" noProof="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a:ln>
                  <a:noFill/>
                </a:ln>
                <a:solidFill>
                  <a:schemeClr val="tx1"/>
                </a:solidFill>
                <a:effectLst/>
                <a:uLnTx/>
                <a:uFillTx/>
                <a:latin typeface="+mn-lt"/>
                <a:ea typeface="+mn-ea"/>
                <a:cs typeface="+mn-cs"/>
              </a:rPr>
              <a:t>	england.nhs.uk</a:t>
            </a:r>
            <a:endParaRPr lang="en-GB" sz="2400" b="1">
              <a:solidFill>
                <a:schemeClr val="tx1"/>
              </a:solidFill>
            </a:endParaRPr>
          </a:p>
        </p:txBody>
      </p:sp>
      <p:pic>
        <p:nvPicPr>
          <p:cNvPr id="5" name="Picture 4" descr="Twitter symbol">
            <a:extLst>
              <a:ext uri="{FF2B5EF4-FFF2-40B4-BE49-F238E27FC236}">
                <a16:creationId xmlns:a16="http://schemas.microsoft.com/office/drawing/2014/main" id="{6C1B65D7-2EE6-F44F-85AA-7C93787926C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872040" y="3665234"/>
            <a:ext cx="390144" cy="390144"/>
          </a:xfrm>
          <a:prstGeom prst="rect">
            <a:avLst/>
          </a:prstGeom>
        </p:spPr>
      </p:pic>
      <p:pic>
        <p:nvPicPr>
          <p:cNvPr id="8" name="Picture 7" descr="LinkedIn symbol">
            <a:extLst>
              <a:ext uri="{FF2B5EF4-FFF2-40B4-BE49-F238E27FC236}">
                <a16:creationId xmlns:a16="http://schemas.microsoft.com/office/drawing/2014/main" id="{F2843EE8-F6F8-9D40-92C1-94FB4DCF14B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885396" y="4266369"/>
            <a:ext cx="390144" cy="390144"/>
          </a:xfrm>
          <a:prstGeom prst="rect">
            <a:avLst/>
          </a:prstGeom>
        </p:spPr>
      </p:pic>
      <p:pic>
        <p:nvPicPr>
          <p:cNvPr id="72" name="Picture 96" descr="World-wide web symbol">
            <a:extLst>
              <a:ext uri="{FF2B5EF4-FFF2-40B4-BE49-F238E27FC236}">
                <a16:creationId xmlns:a16="http://schemas.microsoft.com/office/drawing/2014/main" id="{664BA24D-FA8C-EE4D-A2DC-491BF11D6FA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767074" y="4806522"/>
            <a:ext cx="600075" cy="600075"/>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Tree>
    <p:extLst>
      <p:ext uri="{BB962C8B-B14F-4D97-AF65-F5344CB8AC3E}">
        <p14:creationId xmlns:p14="http://schemas.microsoft.com/office/powerpoint/2010/main" val="11207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Dat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p:nvSpPr>
        <p:spPr>
          <a:xfrm>
            <a:off x="2232561" y="3170712"/>
            <a:ext cx="0" cy="0"/>
          </a:xfrm>
          <a:prstGeom prst="rect">
            <a:avLst/>
          </a:prstGeom>
          <a:noFill/>
        </p:spPr>
        <p:txBody>
          <a:bodyPr wrap="none" lIns="0" tIns="0" rIns="0" bIns="0" rtlCol="0">
            <a:noAutofit/>
          </a:bodyPr>
          <a:lstStyle/>
          <a:p>
            <a:endParaRPr lang="en-GB" sz="1200" b="1">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3619485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Data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a:t>Heading</a:t>
            </a:r>
          </a:p>
        </p:txBody>
      </p:sp>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p:nvSpPr>
        <p:spPr>
          <a:xfrm>
            <a:off x="2232561" y="3170712"/>
            <a:ext cx="0" cy="0"/>
          </a:xfrm>
          <a:prstGeom prst="rect">
            <a:avLst/>
          </a:prstGeom>
          <a:noFill/>
        </p:spPr>
        <p:txBody>
          <a:bodyPr wrap="none" lIns="0" tIns="0" rIns="0" bIns="0" rtlCol="0">
            <a:noAutofit/>
          </a:bodyPr>
          <a:lstStyle/>
          <a:p>
            <a:endParaRPr lang="en-GB" sz="1200" b="1">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Tree>
    <p:extLst>
      <p:ext uri="{BB962C8B-B14F-4D97-AF65-F5344CB8AC3E}">
        <p14:creationId xmlns:p14="http://schemas.microsoft.com/office/powerpoint/2010/main" val="2214944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EC697-C000-6D9C-A666-35A58647E2C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A200AA5-5DE9-090B-3F7E-A692C86E5B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794C509-C5BC-35EE-5E12-39C05D89B677}"/>
              </a:ext>
            </a:extLst>
          </p:cNvPr>
          <p:cNvSpPr>
            <a:spLocks noGrp="1"/>
          </p:cNvSpPr>
          <p:nvPr>
            <p:ph type="dt" sz="half" idx="10"/>
          </p:nvPr>
        </p:nvSpPr>
        <p:spPr/>
        <p:txBody>
          <a:bodyPr/>
          <a:lstStyle/>
          <a:p>
            <a:fld id="{8E198206-0B38-4AED-A4D1-FFF5FB5A3B69}" type="datetimeFigureOut">
              <a:rPr lang="en-GB" smtClean="0"/>
              <a:t>03/12/2025</a:t>
            </a:fld>
            <a:endParaRPr lang="en-GB"/>
          </a:p>
        </p:txBody>
      </p:sp>
      <p:sp>
        <p:nvSpPr>
          <p:cNvPr id="5" name="Footer Placeholder 4">
            <a:extLst>
              <a:ext uri="{FF2B5EF4-FFF2-40B4-BE49-F238E27FC236}">
                <a16:creationId xmlns:a16="http://schemas.microsoft.com/office/drawing/2014/main" id="{5D112434-AED4-C39B-8688-B3A0A229CE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5249D-BCFE-3F60-6465-E9F1089EADDC}"/>
              </a:ext>
            </a:extLst>
          </p:cNvPr>
          <p:cNvSpPr>
            <a:spLocks noGrp="1"/>
          </p:cNvSpPr>
          <p:nvPr>
            <p:ph type="sldNum" sz="quarter" idx="12"/>
          </p:nvPr>
        </p:nvSpPr>
        <p:spPr/>
        <p:txBody>
          <a:bodyPr/>
          <a:lstStyle/>
          <a:p>
            <a:fld id="{79B2CBCD-4F23-4735-8D08-0DC39F9EE498}" type="slidenum">
              <a:rPr lang="en-GB" smtClean="0"/>
              <a:t>‹#›</a:t>
            </a:fld>
            <a:endParaRPr lang="en-GB"/>
          </a:p>
        </p:txBody>
      </p:sp>
    </p:spTree>
    <p:extLst>
      <p:ext uri="{BB962C8B-B14F-4D97-AF65-F5344CB8AC3E}">
        <p14:creationId xmlns:p14="http://schemas.microsoft.com/office/powerpoint/2010/main" val="2281004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ample-Icons-Layout">
    <p:bg>
      <p:bgPr>
        <a:solidFill>
          <a:srgbClr val="F6F8F8"/>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 uri="{C183D7F6-B498-43B3-948B-1728B52AA6E4}">
                <adec:decorative xmlns:adec="http://schemas.microsoft.com/office/drawing/2017/decorative" val="1"/>
              </a:ext>
            </a:extLst>
          </p:cNvPr>
          <p:cNvSpPr/>
          <p:nvPr/>
        </p:nvSpPr>
        <p:spPr>
          <a:xfrm>
            <a:off x="383058"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 uri="{C183D7F6-B498-43B3-948B-1728B52AA6E4}">
                <adec:decorative xmlns:adec="http://schemas.microsoft.com/office/drawing/2017/decorative" val="1"/>
              </a:ext>
            </a:extLst>
          </p:cNvPr>
          <p:cNvSpPr/>
          <p:nvPr/>
        </p:nvSpPr>
        <p:spPr>
          <a:xfrm>
            <a:off x="1534525"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 uri="{C183D7F6-B498-43B3-948B-1728B52AA6E4}">
                <adec:decorative xmlns:adec="http://schemas.microsoft.com/office/drawing/2017/decorative" val="1"/>
              </a:ext>
            </a:extLst>
          </p:cNvPr>
          <p:cNvSpPr/>
          <p:nvPr/>
        </p:nvSpPr>
        <p:spPr>
          <a:xfrm>
            <a:off x="2685992"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 uri="{C183D7F6-B498-43B3-948B-1728B52AA6E4}">
                <adec:decorative xmlns:adec="http://schemas.microsoft.com/office/drawing/2017/decorative" val="1"/>
              </a:ext>
            </a:extLst>
          </p:cNvPr>
          <p:cNvSpPr/>
          <p:nvPr/>
        </p:nvSpPr>
        <p:spPr>
          <a:xfrm>
            <a:off x="3837459"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 uri="{C183D7F6-B498-43B3-948B-1728B52AA6E4}">
                <adec:decorative xmlns:adec="http://schemas.microsoft.com/office/drawing/2017/decorative" val="1"/>
              </a:ext>
            </a:extLst>
          </p:cNvPr>
          <p:cNvSpPr/>
          <p:nvPr/>
        </p:nvSpPr>
        <p:spPr>
          <a:xfrm>
            <a:off x="383058"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 uri="{C183D7F6-B498-43B3-948B-1728B52AA6E4}">
                <adec:decorative xmlns:adec="http://schemas.microsoft.com/office/drawing/2017/decorative" val="1"/>
              </a:ext>
            </a:extLst>
          </p:cNvPr>
          <p:cNvSpPr/>
          <p:nvPr/>
        </p:nvSpPr>
        <p:spPr>
          <a:xfrm>
            <a:off x="1534525"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 uri="{C183D7F6-B498-43B3-948B-1728B52AA6E4}">
                <adec:decorative xmlns:adec="http://schemas.microsoft.com/office/drawing/2017/decorative" val="1"/>
              </a:ext>
            </a:extLst>
          </p:cNvPr>
          <p:cNvSpPr/>
          <p:nvPr/>
        </p:nvSpPr>
        <p:spPr>
          <a:xfrm>
            <a:off x="2685992"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 uri="{C183D7F6-B498-43B3-948B-1728B52AA6E4}">
                <adec:decorative xmlns:adec="http://schemas.microsoft.com/office/drawing/2017/decorative" val="1"/>
              </a:ext>
            </a:extLst>
          </p:cNvPr>
          <p:cNvSpPr/>
          <p:nvPr/>
        </p:nvSpPr>
        <p:spPr>
          <a:xfrm>
            <a:off x="3837459"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10BDAA4-2C6C-4E47-9616-5977DD23D840}"/>
              </a:ext>
              <a:ext uri="{C183D7F6-B498-43B3-948B-1728B52AA6E4}">
                <adec:decorative xmlns:adec="http://schemas.microsoft.com/office/drawing/2017/decorative" val="1"/>
              </a:ext>
            </a:extLst>
          </p:cNvPr>
          <p:cNvSpPr/>
          <p:nvPr/>
        </p:nvSpPr>
        <p:spPr>
          <a:xfrm>
            <a:off x="5122911"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691AF0D-B60D-2949-AB30-089AD6A4A5A1}"/>
              </a:ext>
              <a:ext uri="{C183D7F6-B498-43B3-948B-1728B52AA6E4}">
                <adec:decorative xmlns:adec="http://schemas.microsoft.com/office/drawing/2017/decorative" val="1"/>
              </a:ext>
            </a:extLst>
          </p:cNvPr>
          <p:cNvSpPr/>
          <p:nvPr/>
        </p:nvSpPr>
        <p:spPr>
          <a:xfrm>
            <a:off x="7474153"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76B0456-3FC3-5D44-A9F1-56A57FD0B992}"/>
              </a:ext>
              <a:ext uri="{C183D7F6-B498-43B3-948B-1728B52AA6E4}">
                <adec:decorative xmlns:adec="http://schemas.microsoft.com/office/drawing/2017/decorative" val="1"/>
              </a:ext>
            </a:extLst>
          </p:cNvPr>
          <p:cNvSpPr/>
          <p:nvPr/>
        </p:nvSpPr>
        <p:spPr>
          <a:xfrm>
            <a:off x="9825395"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569F651-3737-5832-DC5A-9DB8A57B6C7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5" name="Title 1">
            <a:extLst>
              <a:ext uri="{FF2B5EF4-FFF2-40B4-BE49-F238E27FC236}">
                <a16:creationId xmlns:a16="http://schemas.microsoft.com/office/drawing/2014/main" id="{A1CA835D-248C-29AB-B7DE-5AD7C7D2A867}"/>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Tree>
    <p:extLst>
      <p:ext uri="{BB962C8B-B14F-4D97-AF65-F5344CB8AC3E}">
        <p14:creationId xmlns:p14="http://schemas.microsoft.com/office/powerpoint/2010/main" val="616862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Title, subhead, two columns">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B79D01-2A70-DAF1-6A65-BC0424C2FEE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cxnSp>
        <p:nvCxnSpPr>
          <p:cNvPr id="12" name="Straight Connector 11">
            <a:extLst>
              <a:ext uri="{FF2B5EF4-FFF2-40B4-BE49-F238E27FC236}">
                <a16:creationId xmlns:a16="http://schemas.microsoft.com/office/drawing/2014/main" id="{18E2133D-2149-6B45-BEAB-A2D5E225B5AD}"/>
              </a:ext>
              <a:ext uri="{C183D7F6-B498-43B3-948B-1728B52AA6E4}">
                <adec:decorative xmlns:adec="http://schemas.microsoft.com/office/drawing/2017/decorative" val="1"/>
              </a:ext>
            </a:extLst>
          </p:cNvPr>
          <p:cNvCxnSpPr>
            <a:cxnSpLocks/>
          </p:cNvCxnSpPr>
          <p:nvPr/>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Tree>
    <p:extLst>
      <p:ext uri="{BB962C8B-B14F-4D97-AF65-F5344CB8AC3E}">
        <p14:creationId xmlns:p14="http://schemas.microsoft.com/office/powerpoint/2010/main" val="1189072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Title, subhead, Three columns">
    <p:bg>
      <p:bgPr>
        <a:solidFill>
          <a:srgbClr val="F6F8F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 if needed</a:t>
            </a:r>
          </a:p>
        </p:txBody>
      </p:sp>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6A9D545D-FD2F-4843-8588-07EBE7DDAA13}"/>
              </a:ext>
              <a:ext uri="{C183D7F6-B498-43B3-948B-1728B52AA6E4}">
                <adec:decorative xmlns:adec="http://schemas.microsoft.com/office/drawing/2017/decorative" val="1"/>
              </a:ext>
            </a:extLst>
          </p:cNvPr>
          <p:cNvCxnSpPr>
            <a:cxnSpLocks/>
          </p:cNvCxnSpPr>
          <p:nvPr/>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6094907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Heading, subhead, bullets one column">
    <p:bg>
      <p:bgPr>
        <a:solidFill>
          <a:srgbClr val="F6F8F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a:t>Click to edit Master text styles</a:t>
            </a:r>
          </a:p>
          <a:p>
            <a:pPr lvl="1"/>
            <a:r>
              <a:rPr lang="en-GB"/>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Subhead</a:t>
            </a:r>
          </a:p>
        </p:txBody>
      </p:sp>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a:t>Heading</a:t>
            </a:r>
          </a:p>
        </p:txBody>
      </p:sp>
      <p:cxnSp>
        <p:nvCxnSpPr>
          <p:cNvPr id="12" name="Straight Connector 11">
            <a:extLst>
              <a:ext uri="{FF2B5EF4-FFF2-40B4-BE49-F238E27FC236}">
                <a16:creationId xmlns:a16="http://schemas.microsoft.com/office/drawing/2014/main" id="{4CD5CE1C-46DF-8846-A4A0-E19A9CC397BE}"/>
              </a:ext>
              <a:ext uri="{C183D7F6-B498-43B3-948B-1728B52AA6E4}">
                <adec:decorative xmlns:adec="http://schemas.microsoft.com/office/drawing/2017/decorative" val="1"/>
              </a:ext>
            </a:extLst>
          </p:cNvPr>
          <p:cNvCxnSpPr>
            <a:cxnSpLocks/>
          </p:cNvCxnSpPr>
          <p:nvPr/>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955267-CD3E-4484-1B20-32E90EB4EDC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540397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line slide with image A">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a:t>Headline over a number of lines,</a:t>
            </a:r>
            <a:br>
              <a:rPr lang="en-GB"/>
            </a:br>
            <a:r>
              <a:rPr lang="en-GB"/>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a:t>Click on icon to insert image (including Alt Text)</a:t>
            </a:r>
          </a:p>
        </p:txBody>
      </p:sp>
    </p:spTree>
    <p:extLst>
      <p:ext uri="{BB962C8B-B14F-4D97-AF65-F5344CB8AC3E}">
        <p14:creationId xmlns:p14="http://schemas.microsoft.com/office/powerpoint/2010/main" val="2386300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Quote large Centred">
    <p:bg>
      <p:bgPr>
        <a:solidFill>
          <a:srgbClr val="F6F8F8"/>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a:solidFill>
                <a:schemeClr val="accent6"/>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1214367" y="1180298"/>
            <a:ext cx="9811265" cy="2983230"/>
          </a:xfrm>
          <a:prstGeom prst="rect">
            <a:avLst/>
          </a:prstGeom>
        </p:spPr>
        <p:txBody>
          <a:bodyPr>
            <a:noAutofit/>
          </a:bodyPr>
          <a:lstStyle>
            <a:lvl1pPr marL="0" indent="0" algn="ctr">
              <a:buNone/>
              <a:defRPr sz="4200" b="0">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a:t>“Showcase quotation</a:t>
            </a:r>
            <a:br>
              <a:rPr lang="en-GB"/>
            </a:br>
            <a:r>
              <a:rPr lang="en-GB"/>
              <a:t>with centred text over multiple</a:t>
            </a:r>
            <a:br>
              <a:rPr lang="en-GB"/>
            </a:br>
            <a:r>
              <a:rPr lang="en-GB"/>
              <a:t>lines, try to make a harmonious shape like a diamond or </a:t>
            </a:r>
            <a:r>
              <a:rPr lang="en-GB" err="1"/>
              <a:t>xmas</a:t>
            </a:r>
            <a:r>
              <a:rPr lang="en-GB"/>
              <a:t> tree or</a:t>
            </a:r>
            <a:br>
              <a:rPr lang="en-GB"/>
            </a:br>
            <a:r>
              <a:rPr lang="en-GB"/>
              <a:t>something similar”</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4150923" y="5096236"/>
            <a:ext cx="3890150" cy="896938"/>
          </a:xfrm>
          <a:prstGeom prst="rect">
            <a:avLst/>
          </a:prstGeom>
        </p:spPr>
        <p:txBody>
          <a:bodyPr>
            <a:normAutofit/>
          </a:bodyPr>
          <a:lstStyle>
            <a:lvl1pPr marL="0" indent="0" algn="ctr">
              <a:buNone/>
              <a:defRPr sz="2200" b="1">
                <a:solidFill>
                  <a:schemeClr val="accent6"/>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a:t>Name Surname,</a:t>
            </a:r>
            <a:br>
              <a:rPr lang="en-GB"/>
            </a:br>
            <a:r>
              <a:rPr lang="en-GB"/>
              <a:t>Job Title</a:t>
            </a:r>
          </a:p>
        </p:txBody>
      </p:sp>
      <p:cxnSp>
        <p:nvCxnSpPr>
          <p:cNvPr id="8" name="Straight Connector 7">
            <a:extLst>
              <a:ext uri="{FF2B5EF4-FFF2-40B4-BE49-F238E27FC236}">
                <a16:creationId xmlns:a16="http://schemas.microsoft.com/office/drawing/2014/main" id="{A91AA706-8AF6-8441-8070-06566C40A690}"/>
              </a:ext>
              <a:ext uri="{C183D7F6-B498-43B3-948B-1728B52AA6E4}">
                <adec:decorative xmlns:adec="http://schemas.microsoft.com/office/drawing/2017/decorative" val="1"/>
              </a:ext>
            </a:extLst>
          </p:cNvPr>
          <p:cNvCxnSpPr>
            <a:cxnSpLocks/>
          </p:cNvCxnSpPr>
          <p:nvPr/>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2D3EEB-DBD8-CD48-C723-5F35F1DADF6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308909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E947E-1F3C-4CE2-B205-42ACABCDF3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34187EB-CD8C-4429-80A8-057E397FF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278BCC8-525B-41FD-8646-596B1960C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198206-0B38-4AED-A4D1-FFF5FB5A3B69}" type="datetimeFigureOut">
              <a:rPr lang="en-GB" smtClean="0"/>
              <a:t>03/12/2025</a:t>
            </a:fld>
            <a:endParaRPr lang="en-GB"/>
          </a:p>
        </p:txBody>
      </p:sp>
      <p:sp>
        <p:nvSpPr>
          <p:cNvPr id="5" name="Footer Placeholder 4">
            <a:extLst>
              <a:ext uri="{FF2B5EF4-FFF2-40B4-BE49-F238E27FC236}">
                <a16:creationId xmlns:a16="http://schemas.microsoft.com/office/drawing/2014/main" id="{882564A6-47BB-43DB-A152-9E155576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33BD63-EE18-4132-8F91-68A0A2C0D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B2CBCD-4F23-4735-8D08-0DC39F9EE498}" type="slidenum">
              <a:rPr lang="en-GB" smtClean="0"/>
              <a:t>‹#›</a:t>
            </a:fld>
            <a:endParaRPr lang="en-GB"/>
          </a:p>
        </p:txBody>
      </p:sp>
    </p:spTree>
    <p:extLst>
      <p:ext uri="{BB962C8B-B14F-4D97-AF65-F5344CB8AC3E}">
        <p14:creationId xmlns:p14="http://schemas.microsoft.com/office/powerpoint/2010/main" val="25214116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9" r:id="rId18"/>
    <p:sldLayoutId id="2147483680" r:id="rId19"/>
    <p:sldLayoutId id="2147483681"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ngland.datasouth@nhs.ne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33.xml"/><Relationship Id="rId5" Type="http://schemas.openxmlformats.org/officeDocument/2006/relationships/image" Target="../media/image32.jpeg"/><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microsoft.com/office/2007/relationships/hdphoto" Target="../media/hdphoto2.wdp"/><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7.jpeg"/><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3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hyperlink" Target="https://affecttheverb.com/disabledandhere/" TargetMode="External"/><Relationship Id="rId5" Type="http://schemas.microsoft.com/office/2007/relationships/hdphoto" Target="../media/hdphoto1.wdp"/><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28.png"/><Relationship Id="rId3" Type="http://schemas.openxmlformats.org/officeDocument/2006/relationships/slide" Target="slide4.xml"/><Relationship Id="rId7" Type="http://schemas.openxmlformats.org/officeDocument/2006/relationships/slide" Target="slide7.xml"/><Relationship Id="rId12" Type="http://schemas.openxmlformats.org/officeDocument/2006/relationships/slide" Target="slide8.xml"/><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24.png"/><Relationship Id="rId11" Type="http://schemas.openxmlformats.org/officeDocument/2006/relationships/image" Target="../media/image27.jpeg"/><Relationship Id="rId5" Type="http://schemas.openxmlformats.org/officeDocument/2006/relationships/slide" Target="slide9.xml"/><Relationship Id="rId10" Type="http://schemas.openxmlformats.org/officeDocument/2006/relationships/image" Target="../media/image26.jpeg"/><Relationship Id="rId4" Type="http://schemas.openxmlformats.org/officeDocument/2006/relationships/image" Target="../media/image23.jpeg"/><Relationship Id="rId9" Type="http://schemas.openxmlformats.org/officeDocument/2006/relationships/slide" Target="slide6.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0D432B7-F363-417F-EE9B-6FDA53C02D7F}"/>
              </a:ext>
            </a:extLst>
          </p:cNvPr>
          <p:cNvSpPr>
            <a:spLocks noGrp="1"/>
          </p:cNvSpPr>
          <p:nvPr>
            <p:ph type="ctrTitle"/>
          </p:nvPr>
        </p:nvSpPr>
        <p:spPr>
          <a:xfrm>
            <a:off x="432000" y="1002268"/>
            <a:ext cx="6096816" cy="2507695"/>
          </a:xfrm>
        </p:spPr>
        <p:txBody>
          <a:bodyPr/>
          <a:lstStyle/>
          <a:p>
            <a:r>
              <a:rPr lang="en-GB" sz="4400"/>
              <a:t>Enhancing Advanced Analytics and Leadership Skills</a:t>
            </a:r>
            <a:endParaRPr lang="en-US" sz="4400"/>
          </a:p>
        </p:txBody>
      </p:sp>
      <p:sp>
        <p:nvSpPr>
          <p:cNvPr id="12" name="Text Placeholder 3">
            <a:extLst>
              <a:ext uri="{FF2B5EF4-FFF2-40B4-BE49-F238E27FC236}">
                <a16:creationId xmlns:a16="http://schemas.microsoft.com/office/drawing/2014/main" id="{98A77E20-AE0F-7AAC-E60E-574CCD152ACD}"/>
              </a:ext>
            </a:extLst>
          </p:cNvPr>
          <p:cNvSpPr>
            <a:spLocks noGrp="1"/>
          </p:cNvSpPr>
          <p:nvPr>
            <p:ph type="body" sz="quarter" idx="13"/>
          </p:nvPr>
        </p:nvSpPr>
        <p:spPr>
          <a:xfrm>
            <a:off x="432000" y="4549422"/>
            <a:ext cx="8152707" cy="1699529"/>
          </a:xfrm>
        </p:spPr>
        <p:txBody>
          <a:bodyPr vert="horz" lIns="0" tIns="0" rIns="0" bIns="0" rtlCol="0" anchor="t">
            <a:normAutofit fontScale="55000" lnSpcReduction="20000"/>
          </a:bodyPr>
          <a:lstStyle/>
          <a:p>
            <a:r>
              <a:rPr lang="en-US" sz="2600"/>
              <a:t>Presenters:</a:t>
            </a:r>
          </a:p>
          <a:p>
            <a:r>
              <a:rPr lang="en-US" sz="2600"/>
              <a:t>Keiko Toma, Head of Analytics</a:t>
            </a:r>
          </a:p>
          <a:p>
            <a:r>
              <a:rPr lang="en-US" sz="2600"/>
              <a:t>Charlotte Atherden, Analyst</a:t>
            </a:r>
          </a:p>
          <a:p>
            <a:endParaRPr lang="en-US" sz="2600"/>
          </a:p>
          <a:p>
            <a:r>
              <a:rPr lang="en-US" sz="2600"/>
              <a:t>Contributors:</a:t>
            </a:r>
          </a:p>
          <a:p>
            <a:r>
              <a:rPr lang="en-US" sz="2600"/>
              <a:t>Elodie Hudson, Senior Analytical Lead</a:t>
            </a:r>
            <a:endParaRPr lang="en-US" sz="2600">
              <a:cs typeface="Arial"/>
            </a:endParaRPr>
          </a:p>
          <a:p>
            <a:r>
              <a:rPr lang="en-US" sz="2600"/>
              <a:t>Laura Birks, Senior Analyst</a:t>
            </a:r>
            <a:br>
              <a:rPr lang="en-US" sz="2600"/>
            </a:br>
            <a:endParaRPr lang="en-US" sz="1700"/>
          </a:p>
          <a:p>
            <a:r>
              <a:rPr lang="en-US"/>
              <a:t>Data &amp; Analytics (South East)</a:t>
            </a:r>
          </a:p>
          <a:p>
            <a:r>
              <a:rPr lang="en-GB">
                <a:hlinkClick r:id="rId3"/>
              </a:rPr>
              <a:t>england.datasouth@nhs.net</a:t>
            </a:r>
            <a:endParaRPr lang="en-GB"/>
          </a:p>
          <a:p>
            <a:endParaRPr lang="en-US"/>
          </a:p>
        </p:txBody>
      </p:sp>
      <p:pic>
        <p:nvPicPr>
          <p:cNvPr id="3" name="Picture 2">
            <a:extLst>
              <a:ext uri="{FF2B5EF4-FFF2-40B4-BE49-F238E27FC236}">
                <a16:creationId xmlns:a16="http://schemas.microsoft.com/office/drawing/2014/main" id="{98FA796A-C1E9-1C53-F6F0-8840BE3C495C}"/>
              </a:ext>
            </a:extLst>
          </p:cNvPr>
          <p:cNvPicPr>
            <a:picLocks noChangeAspect="1"/>
          </p:cNvPicPr>
          <p:nvPr/>
        </p:nvPicPr>
        <p:blipFill>
          <a:blip r:embed="rId4"/>
          <a:stretch>
            <a:fillRect/>
          </a:stretch>
        </p:blipFill>
        <p:spPr>
          <a:xfrm>
            <a:off x="9905192" y="6113808"/>
            <a:ext cx="1854808" cy="706092"/>
          </a:xfrm>
          <a:prstGeom prst="rect">
            <a:avLst/>
          </a:prstGeom>
        </p:spPr>
      </p:pic>
    </p:spTree>
    <p:extLst>
      <p:ext uri="{BB962C8B-B14F-4D97-AF65-F5344CB8AC3E}">
        <p14:creationId xmlns:p14="http://schemas.microsoft.com/office/powerpoint/2010/main" val="321764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5A52D-32EE-DA5E-CA5C-8538B745BD3C}"/>
            </a:ext>
          </a:extLst>
        </p:cNvPr>
        <p:cNvGrpSpPr/>
        <p:nvPr/>
      </p:nvGrpSpPr>
      <p:grpSpPr>
        <a:xfrm>
          <a:off x="0" y="0"/>
          <a:ext cx="0" cy="0"/>
          <a:chOff x="0" y="0"/>
          <a:chExt cx="0" cy="0"/>
        </a:xfrm>
      </p:grpSpPr>
      <p:pic>
        <p:nvPicPr>
          <p:cNvPr id="3" name="Picture 2" descr="A group of people climbing a mountain&#10;&#10;AI-generated content may be incorrect.">
            <a:extLst>
              <a:ext uri="{FF2B5EF4-FFF2-40B4-BE49-F238E27FC236}">
                <a16:creationId xmlns:a16="http://schemas.microsoft.com/office/drawing/2014/main" id="{7CC0212F-286C-21A8-AF53-0C82ED93C008}"/>
              </a:ext>
            </a:extLst>
          </p:cNvPr>
          <p:cNvPicPr>
            <a:picLocks noChangeAspect="1"/>
          </p:cNvPicPr>
          <p:nvPr/>
        </p:nvPicPr>
        <p:blipFill>
          <a:blip r:embed="rId3"/>
          <a:stretch>
            <a:fillRect/>
          </a:stretch>
        </p:blipFill>
        <p:spPr>
          <a:xfrm>
            <a:off x="432000" y="1782305"/>
            <a:ext cx="3025126" cy="2396845"/>
          </a:xfrm>
          <a:prstGeom prst="rect">
            <a:avLst/>
          </a:prstGeom>
        </p:spPr>
      </p:pic>
      <p:pic>
        <p:nvPicPr>
          <p:cNvPr id="5" name="Picture 4" descr="A hand holding a blue ball on a scale&#10;&#10;AI-generated content may be incorrect.">
            <a:extLst>
              <a:ext uri="{FF2B5EF4-FFF2-40B4-BE49-F238E27FC236}">
                <a16:creationId xmlns:a16="http://schemas.microsoft.com/office/drawing/2014/main" id="{87531E0E-F74A-1EB5-EFBD-75F2E3B1F382}"/>
              </a:ext>
            </a:extLst>
          </p:cNvPr>
          <p:cNvPicPr>
            <a:picLocks noChangeAspect="1"/>
          </p:cNvPicPr>
          <p:nvPr/>
        </p:nvPicPr>
        <p:blipFill>
          <a:blip r:embed="rId4"/>
          <a:stretch>
            <a:fillRect/>
          </a:stretch>
        </p:blipFill>
        <p:spPr>
          <a:xfrm>
            <a:off x="8107220" y="1782306"/>
            <a:ext cx="3352840" cy="2396844"/>
          </a:xfrm>
          <a:prstGeom prst="rect">
            <a:avLst/>
          </a:prstGeom>
        </p:spPr>
      </p:pic>
      <p:pic>
        <p:nvPicPr>
          <p:cNvPr id="6" name="Picture 5" descr="A group of hands holding a pie chart&#10;&#10;AI-generated content may be incorrect.">
            <a:extLst>
              <a:ext uri="{FF2B5EF4-FFF2-40B4-BE49-F238E27FC236}">
                <a16:creationId xmlns:a16="http://schemas.microsoft.com/office/drawing/2014/main" id="{B88FF6BF-970C-1F9A-665B-28B33CB3471D}"/>
              </a:ext>
            </a:extLst>
          </p:cNvPr>
          <p:cNvPicPr>
            <a:picLocks noChangeAspect="1"/>
          </p:cNvPicPr>
          <p:nvPr/>
        </p:nvPicPr>
        <p:blipFill>
          <a:blip r:embed="rId5"/>
          <a:stretch>
            <a:fillRect/>
          </a:stretch>
        </p:blipFill>
        <p:spPr>
          <a:xfrm>
            <a:off x="4097739" y="1782305"/>
            <a:ext cx="3366730" cy="2396845"/>
          </a:xfrm>
          <a:prstGeom prst="rect">
            <a:avLst/>
          </a:prstGeom>
        </p:spPr>
      </p:pic>
      <p:sp>
        <p:nvSpPr>
          <p:cNvPr id="19" name="Title 18">
            <a:extLst>
              <a:ext uri="{FF2B5EF4-FFF2-40B4-BE49-F238E27FC236}">
                <a16:creationId xmlns:a16="http://schemas.microsoft.com/office/drawing/2014/main" id="{1F4C87E8-DAA0-8855-D480-2AF98F1F495E}"/>
              </a:ext>
            </a:extLst>
          </p:cNvPr>
          <p:cNvSpPr>
            <a:spLocks noGrp="1"/>
          </p:cNvSpPr>
          <p:nvPr>
            <p:ph type="title"/>
          </p:nvPr>
        </p:nvSpPr>
        <p:spPr/>
        <p:txBody>
          <a:bodyPr/>
          <a:lstStyle/>
          <a:p>
            <a:r>
              <a:rPr lang="en-GB"/>
              <a:t>Themes</a:t>
            </a:r>
          </a:p>
        </p:txBody>
      </p:sp>
      <p:sp>
        <p:nvSpPr>
          <p:cNvPr id="20" name="TextBox 19">
            <a:extLst>
              <a:ext uri="{FF2B5EF4-FFF2-40B4-BE49-F238E27FC236}">
                <a16:creationId xmlns:a16="http://schemas.microsoft.com/office/drawing/2014/main" id="{C131A54D-09AF-53BD-BDF1-BE5AAC864A24}"/>
              </a:ext>
            </a:extLst>
          </p:cNvPr>
          <p:cNvSpPr txBox="1"/>
          <p:nvPr/>
        </p:nvSpPr>
        <p:spPr>
          <a:xfrm>
            <a:off x="432000" y="4236785"/>
            <a:ext cx="3025126"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cs typeface="Arial"/>
              </a:rPr>
              <a:t>Everyone getting there together</a:t>
            </a:r>
          </a:p>
        </p:txBody>
      </p:sp>
      <p:sp>
        <p:nvSpPr>
          <p:cNvPr id="21" name="TextBox 20">
            <a:extLst>
              <a:ext uri="{FF2B5EF4-FFF2-40B4-BE49-F238E27FC236}">
                <a16:creationId xmlns:a16="http://schemas.microsoft.com/office/drawing/2014/main" id="{88E86500-DF84-22EB-3D2C-01A189B8252A}"/>
              </a:ext>
            </a:extLst>
          </p:cNvPr>
          <p:cNvSpPr txBox="1"/>
          <p:nvPr/>
        </p:nvSpPr>
        <p:spPr>
          <a:xfrm>
            <a:off x="4097739" y="4236785"/>
            <a:ext cx="336673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cs typeface="Arial"/>
              </a:rPr>
              <a:t>Protecting learning time while delivering</a:t>
            </a:r>
          </a:p>
        </p:txBody>
      </p:sp>
      <p:sp>
        <p:nvSpPr>
          <p:cNvPr id="22" name="TextBox 21">
            <a:extLst>
              <a:ext uri="{FF2B5EF4-FFF2-40B4-BE49-F238E27FC236}">
                <a16:creationId xmlns:a16="http://schemas.microsoft.com/office/drawing/2014/main" id="{F734D8C1-972F-E503-B1BC-9C07ED57038E}"/>
              </a:ext>
            </a:extLst>
          </p:cNvPr>
          <p:cNvSpPr txBox="1"/>
          <p:nvPr/>
        </p:nvSpPr>
        <p:spPr>
          <a:xfrm>
            <a:off x="8014547" y="4236785"/>
            <a:ext cx="344551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b="1">
                <a:cs typeface="Arial"/>
              </a:rPr>
              <a:t>Sharing the responsibility</a:t>
            </a:r>
          </a:p>
        </p:txBody>
      </p:sp>
    </p:spTree>
    <p:extLst>
      <p:ext uri="{BB962C8B-B14F-4D97-AF65-F5344CB8AC3E}">
        <p14:creationId xmlns:p14="http://schemas.microsoft.com/office/powerpoint/2010/main" val="3637766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98657-7751-7C11-D988-BD679E8DD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68672D-3299-B2A9-4E58-87F26C199254}"/>
              </a:ext>
            </a:extLst>
          </p:cNvPr>
          <p:cNvSpPr>
            <a:spLocks noGrp="1"/>
          </p:cNvSpPr>
          <p:nvPr>
            <p:ph type="title"/>
          </p:nvPr>
        </p:nvSpPr>
        <p:spPr>
          <a:xfrm>
            <a:off x="485789" y="245093"/>
            <a:ext cx="8220061" cy="1807825"/>
          </a:xfrm>
        </p:spPr>
        <p:txBody>
          <a:bodyPr>
            <a:noAutofit/>
          </a:bodyPr>
          <a:lstStyle/>
          <a:p>
            <a:r>
              <a:rPr lang="en-GB" sz="2800"/>
              <a:t>Small Steps,</a:t>
            </a:r>
            <a:r>
              <a:rPr lang="en-GB" sz="4000"/>
              <a:t> </a:t>
            </a:r>
            <a:r>
              <a:rPr lang="en-GB" sz="4800"/>
              <a:t>Measurable  Impact</a:t>
            </a:r>
            <a:endParaRPr lang="en-GB" sz="4000"/>
          </a:p>
        </p:txBody>
      </p:sp>
      <p:grpSp>
        <p:nvGrpSpPr>
          <p:cNvPr id="3" name="Group 2">
            <a:extLst>
              <a:ext uri="{FF2B5EF4-FFF2-40B4-BE49-F238E27FC236}">
                <a16:creationId xmlns:a16="http://schemas.microsoft.com/office/drawing/2014/main" id="{9CA6B88C-C0E2-FBCA-0D44-21CEC3CD577B}"/>
              </a:ext>
            </a:extLst>
          </p:cNvPr>
          <p:cNvGrpSpPr/>
          <p:nvPr/>
        </p:nvGrpSpPr>
        <p:grpSpPr>
          <a:xfrm>
            <a:off x="161365" y="1733313"/>
            <a:ext cx="11672048" cy="4269044"/>
            <a:chOff x="694144" y="1733313"/>
            <a:chExt cx="10699996" cy="4269044"/>
          </a:xfrm>
        </p:grpSpPr>
        <p:pic>
          <p:nvPicPr>
            <p:cNvPr id="22" name="Picture 21">
              <a:extLst>
                <a:ext uri="{FF2B5EF4-FFF2-40B4-BE49-F238E27FC236}">
                  <a16:creationId xmlns:a16="http://schemas.microsoft.com/office/drawing/2014/main" id="{AB416B60-A1A3-1BB0-BBB1-06515BD23F0B}"/>
                </a:ext>
              </a:extLst>
            </p:cNvPr>
            <p:cNvPicPr>
              <a:picLocks noChangeAspect="1"/>
            </p:cNvPicPr>
            <p:nvPr/>
          </p:nvPicPr>
          <p:blipFill>
            <a:blip r:embed="rId3"/>
            <a:stretch>
              <a:fillRect/>
            </a:stretch>
          </p:blipFill>
          <p:spPr>
            <a:xfrm>
              <a:off x="694144" y="1733313"/>
              <a:ext cx="5363307" cy="4269044"/>
            </a:xfrm>
            <a:prstGeom prst="rect">
              <a:avLst/>
            </a:prstGeom>
          </p:spPr>
        </p:pic>
        <p:pic>
          <p:nvPicPr>
            <p:cNvPr id="24" name="Picture 23">
              <a:extLst>
                <a:ext uri="{FF2B5EF4-FFF2-40B4-BE49-F238E27FC236}">
                  <a16:creationId xmlns:a16="http://schemas.microsoft.com/office/drawing/2014/main" id="{AC0B1466-FEFD-DCF0-C009-600257E09AFF}"/>
                </a:ext>
              </a:extLst>
            </p:cNvPr>
            <p:cNvPicPr>
              <a:picLocks noChangeAspect="1"/>
            </p:cNvPicPr>
            <p:nvPr/>
          </p:nvPicPr>
          <p:blipFill>
            <a:blip r:embed="rId4"/>
            <a:stretch>
              <a:fillRect/>
            </a:stretch>
          </p:blipFill>
          <p:spPr>
            <a:xfrm>
              <a:off x="6341929" y="1928132"/>
              <a:ext cx="5052211" cy="4074225"/>
            </a:xfrm>
            <a:prstGeom prst="rect">
              <a:avLst/>
            </a:prstGeom>
          </p:spPr>
        </p:pic>
      </p:grpSp>
    </p:spTree>
    <p:extLst>
      <p:ext uri="{BB962C8B-B14F-4D97-AF65-F5344CB8AC3E}">
        <p14:creationId xmlns:p14="http://schemas.microsoft.com/office/powerpoint/2010/main" val="909944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BA7DC-FAA4-8E4C-3ED9-BE45E08DBE13}"/>
            </a:ext>
          </a:extLst>
        </p:cNvPr>
        <p:cNvGrpSpPr/>
        <p:nvPr/>
      </p:nvGrpSpPr>
      <p:grpSpPr>
        <a:xfrm>
          <a:off x="0" y="0"/>
          <a:ext cx="0" cy="0"/>
          <a:chOff x="0" y="0"/>
          <a:chExt cx="0" cy="0"/>
        </a:xfrm>
      </p:grpSpPr>
      <p:sp>
        <p:nvSpPr>
          <p:cNvPr id="9" name="Text Placeholder 5">
            <a:extLst>
              <a:ext uri="{FF2B5EF4-FFF2-40B4-BE49-F238E27FC236}">
                <a16:creationId xmlns:a16="http://schemas.microsoft.com/office/drawing/2014/main" id="{70D3BA86-4D8A-25A5-50BE-C68E837134D7}"/>
              </a:ext>
            </a:extLst>
          </p:cNvPr>
          <p:cNvSpPr txBox="1">
            <a:spLocks/>
          </p:cNvSpPr>
          <p:nvPr/>
        </p:nvSpPr>
        <p:spPr>
          <a:xfrm>
            <a:off x="392198" y="1335337"/>
            <a:ext cx="3510170" cy="76344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4800" b="1">
                <a:solidFill>
                  <a:schemeClr val="tx1"/>
                </a:solidFill>
              </a:rPr>
              <a:t>Impact statements</a:t>
            </a:r>
            <a:endParaRPr lang="en-GB" sz="4800" b="1">
              <a:solidFill>
                <a:schemeClr val="tx1"/>
              </a:solidFill>
              <a:cs typeface="Arial"/>
            </a:endParaRPr>
          </a:p>
        </p:txBody>
      </p:sp>
      <p:sp>
        <p:nvSpPr>
          <p:cNvPr id="3" name="Rectangle: Top Corners Rounded 2">
            <a:extLst>
              <a:ext uri="{FF2B5EF4-FFF2-40B4-BE49-F238E27FC236}">
                <a16:creationId xmlns:a16="http://schemas.microsoft.com/office/drawing/2014/main" id="{1A2E6A7B-424D-67B7-3D2A-BA0DDECEEC80}"/>
              </a:ext>
            </a:extLst>
          </p:cNvPr>
          <p:cNvSpPr/>
          <p:nvPr/>
        </p:nvSpPr>
        <p:spPr>
          <a:xfrm>
            <a:off x="4629150" y="527313"/>
            <a:ext cx="5779053" cy="1053838"/>
          </a:xfrm>
          <a:prstGeom prst="round2SameRect">
            <a:avLst/>
          </a:prstGeom>
          <a:solidFill>
            <a:srgbClr val="0072C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735E6438-88FD-AEBB-B672-E4B243086DBF}"/>
              </a:ext>
            </a:extLst>
          </p:cNvPr>
          <p:cNvSpPr txBox="1"/>
          <p:nvPr/>
        </p:nvSpPr>
        <p:spPr>
          <a:xfrm>
            <a:off x="3193498" y="3754978"/>
            <a:ext cx="7912652" cy="3062377"/>
          </a:xfrm>
          <a:prstGeom prst="rect">
            <a:avLst/>
          </a:prstGeom>
          <a:noFill/>
        </p:spPr>
        <p:txBody>
          <a:bodyPr wrap="square" lIns="91440" tIns="45720" rIns="91440" bIns="45720" anchor="t">
            <a:spAutoFit/>
          </a:bodyPr>
          <a:lstStyle/>
          <a:p>
            <a:endParaRPr lang="en-GB" sz="1400" i="1">
              <a:cs typeface="Arial" panose="020B0604020202020204"/>
            </a:endParaRPr>
          </a:p>
          <a:p>
            <a:r>
              <a:rPr lang="en-GB" sz="2800" b="1"/>
              <a:t>Dr Suchi Collingwood</a:t>
            </a:r>
            <a:br>
              <a:rPr lang="en-GB" sz="2800" b="1"/>
            </a:br>
            <a:r>
              <a:rPr lang="en-GB" sz="2400" b="1"/>
              <a:t>Psychological safety</a:t>
            </a:r>
            <a:r>
              <a:rPr lang="en-GB" sz="2400"/>
              <a:t>  </a:t>
            </a:r>
            <a:endParaRPr lang="en-GB" sz="2400" b="1">
              <a:cs typeface="Arial"/>
            </a:endParaRPr>
          </a:p>
          <a:p>
            <a:endParaRPr lang="en-GB" sz="800" i="1">
              <a:cs typeface="Arial"/>
            </a:endParaRPr>
          </a:p>
          <a:p>
            <a:r>
              <a:rPr lang="en-GB" sz="2400" i="1"/>
              <a:t>What really resonated with me was the inclusive culture to learning – within team meetings time was created for people in the team to present, creating space for diverse ideas and perspectives. There’s a genuine willingness to listen and learn from other points of view.</a:t>
            </a:r>
            <a:endParaRPr lang="en-GB" sz="2400" i="1">
              <a:cs typeface="Arial"/>
            </a:endParaRPr>
          </a:p>
        </p:txBody>
      </p:sp>
      <p:sp>
        <p:nvSpPr>
          <p:cNvPr id="2" name="TextBox 1">
            <a:extLst>
              <a:ext uri="{FF2B5EF4-FFF2-40B4-BE49-F238E27FC236}">
                <a16:creationId xmlns:a16="http://schemas.microsoft.com/office/drawing/2014/main" id="{845FC125-4183-3B12-F8E9-D3ACBD13BAA1}"/>
              </a:ext>
            </a:extLst>
          </p:cNvPr>
          <p:cNvSpPr txBox="1"/>
          <p:nvPr/>
        </p:nvSpPr>
        <p:spPr>
          <a:xfrm>
            <a:off x="6260547" y="681841"/>
            <a:ext cx="5779053" cy="3216265"/>
          </a:xfrm>
          <a:prstGeom prst="rect">
            <a:avLst/>
          </a:prstGeom>
          <a:noFill/>
        </p:spPr>
        <p:txBody>
          <a:bodyPr wrap="square" lIns="91440" tIns="45720" rIns="91440" bIns="45720" anchor="t">
            <a:spAutoFit/>
          </a:bodyPr>
          <a:lstStyle/>
          <a:p>
            <a:r>
              <a:rPr lang="en-GB" sz="2800" b="1">
                <a:solidFill>
                  <a:schemeClr val="bg1"/>
                </a:solidFill>
              </a:rPr>
              <a:t>Grace Dean </a:t>
            </a:r>
            <a:br>
              <a:rPr lang="en-GB" sz="2800" b="1">
                <a:solidFill>
                  <a:schemeClr val="bg1"/>
                </a:solidFill>
              </a:rPr>
            </a:br>
            <a:r>
              <a:rPr lang="en-GB" sz="2400" b="1">
                <a:solidFill>
                  <a:schemeClr val="bg1"/>
                </a:solidFill>
              </a:rPr>
              <a:t>Attracting talent</a:t>
            </a:r>
            <a:endParaRPr lang="en-GB" sz="2400" b="1">
              <a:solidFill>
                <a:schemeClr val="bg1"/>
              </a:solidFill>
              <a:cs typeface="Arial"/>
            </a:endParaRPr>
          </a:p>
          <a:p>
            <a:endParaRPr lang="en-GB" sz="700" i="1">
              <a:cs typeface="Arial"/>
            </a:endParaRPr>
          </a:p>
          <a:p>
            <a:r>
              <a:rPr lang="en-GB" sz="2400" i="1">
                <a:cs typeface="Arial"/>
              </a:rPr>
              <a:t>The team had a strong technical skillset which I knew I'd be able to learn from. [The] learning [programme] and tech tools gave the impression of a well-established team offering plenty of development opportunities.</a:t>
            </a:r>
            <a:endParaRPr lang="en-GB" sz="2400"/>
          </a:p>
        </p:txBody>
      </p:sp>
      <p:pic>
        <p:nvPicPr>
          <p:cNvPr id="4" name="Picture 3" descr="A person with long blonde hair smiling&#10;&#10;AI-generated content may be incorrect.">
            <a:extLst>
              <a:ext uri="{FF2B5EF4-FFF2-40B4-BE49-F238E27FC236}">
                <a16:creationId xmlns:a16="http://schemas.microsoft.com/office/drawing/2014/main" id="{E28F42E7-4611-C5E0-B55F-AA34B6907765}"/>
              </a:ext>
            </a:extLst>
          </p:cNvPr>
          <p:cNvPicPr>
            <a:picLocks noChangeAspect="1"/>
          </p:cNvPicPr>
          <p:nvPr/>
        </p:nvPicPr>
        <p:blipFill>
          <a:blip r:embed="rId3"/>
          <a:stretch>
            <a:fillRect/>
          </a:stretch>
        </p:blipFill>
        <p:spPr>
          <a:xfrm>
            <a:off x="4232064" y="692145"/>
            <a:ext cx="1866978" cy="2049830"/>
          </a:xfrm>
          <a:prstGeom prst="rect">
            <a:avLst/>
          </a:prstGeom>
          <a:ln>
            <a:noFill/>
          </a:ln>
          <a:effectLst>
            <a:outerShdw blurRad="190500" algn="tl" rotWithShape="0">
              <a:srgbClr val="000000">
                <a:alpha val="70000"/>
              </a:srgbClr>
            </a:outerShdw>
          </a:effectLst>
        </p:spPr>
      </p:pic>
      <p:sp>
        <p:nvSpPr>
          <p:cNvPr id="8" name="Rectangle: Top Corners Rounded 7">
            <a:extLst>
              <a:ext uri="{FF2B5EF4-FFF2-40B4-BE49-F238E27FC236}">
                <a16:creationId xmlns:a16="http://schemas.microsoft.com/office/drawing/2014/main" id="{06107A32-D512-CF69-5FF0-3EBE75F8A493}"/>
              </a:ext>
            </a:extLst>
          </p:cNvPr>
          <p:cNvSpPr/>
          <p:nvPr/>
        </p:nvSpPr>
        <p:spPr>
          <a:xfrm>
            <a:off x="823911" y="5220764"/>
            <a:ext cx="1690690" cy="1637236"/>
          </a:xfrm>
          <a:prstGeom prst="round2SameRect">
            <a:avLst/>
          </a:prstGeom>
          <a:solidFill>
            <a:srgbClr val="51C1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person smiling in front of a building&#10;&#10;AI-generated content may be incorrect.">
            <a:extLst>
              <a:ext uri="{FF2B5EF4-FFF2-40B4-BE49-F238E27FC236}">
                <a16:creationId xmlns:a16="http://schemas.microsoft.com/office/drawing/2014/main" id="{DFCEF019-DF97-1837-CB25-3BDC2504744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1222050" y="4136321"/>
            <a:ext cx="1850467" cy="22205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44318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0D99-BF26-5003-237A-2F5F52E13B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245D3-90E6-0CE6-E132-7A1E2061CC18}"/>
              </a:ext>
            </a:extLst>
          </p:cNvPr>
          <p:cNvSpPr>
            <a:spLocks noGrp="1"/>
          </p:cNvSpPr>
          <p:nvPr>
            <p:ph type="title"/>
          </p:nvPr>
        </p:nvSpPr>
        <p:spPr>
          <a:xfrm>
            <a:off x="876300" y="432000"/>
            <a:ext cx="10959854" cy="865186"/>
          </a:xfrm>
        </p:spPr>
        <p:txBody>
          <a:bodyPr/>
          <a:lstStyle/>
          <a:p>
            <a:r>
              <a:rPr lang="en-GB"/>
              <a:t>What have we learned?</a:t>
            </a:r>
          </a:p>
        </p:txBody>
      </p:sp>
      <p:sp>
        <p:nvSpPr>
          <p:cNvPr id="4" name="TextBox 3">
            <a:extLst>
              <a:ext uri="{FF2B5EF4-FFF2-40B4-BE49-F238E27FC236}">
                <a16:creationId xmlns:a16="http://schemas.microsoft.com/office/drawing/2014/main" id="{5F615E58-0136-FE23-839D-C3D2359231AF}"/>
              </a:ext>
            </a:extLst>
          </p:cNvPr>
          <p:cNvSpPr txBox="1"/>
          <p:nvPr/>
        </p:nvSpPr>
        <p:spPr>
          <a:xfrm>
            <a:off x="820391" y="1201936"/>
            <a:ext cx="10551217" cy="4985980"/>
          </a:xfrm>
          <a:prstGeom prst="rect">
            <a:avLst/>
          </a:prstGeom>
          <a:solidFill>
            <a:srgbClr val="82D1CB"/>
          </a:solidFill>
        </p:spPr>
        <p:txBody>
          <a:bodyPr wrap="square">
            <a:spAutoFit/>
          </a:bodyPr>
          <a:lstStyle/>
          <a:p>
            <a:pPr marL="285750" indent="-285750">
              <a:buFont typeface="Wingdings" panose="05000000000000000000" pitchFamily="2" charset="2"/>
              <a:buChar char="ü"/>
            </a:pPr>
            <a:endParaRPr lang="en-GB" sz="2800"/>
          </a:p>
          <a:p>
            <a:pPr marL="285750" indent="-285750">
              <a:buFont typeface="Wingdings" panose="05000000000000000000" pitchFamily="2" charset="2"/>
              <a:buChar char="ü"/>
            </a:pPr>
            <a:r>
              <a:rPr lang="en-GB" sz="2800"/>
              <a:t> An overt strategy for learning drives the team forward.</a:t>
            </a:r>
          </a:p>
          <a:p>
            <a:pPr marL="285750" indent="-285750">
              <a:buFont typeface="Wingdings" panose="05000000000000000000" pitchFamily="2" charset="2"/>
              <a:buChar char="ü"/>
            </a:pPr>
            <a:endParaRPr lang="en-GB" sz="2800"/>
          </a:p>
          <a:p>
            <a:pPr marL="285750" indent="-285750">
              <a:buFont typeface="Wingdings" panose="05000000000000000000" pitchFamily="2" charset="2"/>
              <a:buChar char="ü"/>
            </a:pPr>
            <a:endParaRPr lang="en-GB" sz="1400"/>
          </a:p>
          <a:p>
            <a:pPr marL="457200" indent="-457200">
              <a:buFont typeface="Wingdings" panose="05000000000000000000" pitchFamily="2" charset="2"/>
              <a:buChar char="ü"/>
            </a:pPr>
            <a:r>
              <a:rPr lang="en-GB" sz="2800"/>
              <a:t>The 70:20:10 approach is effective in developing advanced analytical and leadership skills.</a:t>
            </a:r>
          </a:p>
          <a:p>
            <a:pPr marL="285750" indent="-285750">
              <a:buFont typeface="Wingdings" panose="05000000000000000000" pitchFamily="2" charset="2"/>
              <a:buChar char="ü"/>
            </a:pPr>
            <a:endParaRPr lang="en-GB" sz="2800"/>
          </a:p>
          <a:p>
            <a:pPr marL="285750" indent="-285750">
              <a:buFont typeface="Wingdings" panose="05000000000000000000" pitchFamily="2" charset="2"/>
              <a:buChar char="ü"/>
            </a:pPr>
            <a:r>
              <a:rPr lang="en-GB" sz="2800"/>
              <a:t> Small actions over time bolster your team.</a:t>
            </a:r>
          </a:p>
          <a:p>
            <a:pPr marL="285750" indent="-285750">
              <a:buFont typeface="Wingdings" panose="05000000000000000000" pitchFamily="2" charset="2"/>
              <a:buChar char="ü"/>
            </a:pPr>
            <a:endParaRPr lang="en-GB" sz="2800"/>
          </a:p>
          <a:p>
            <a:pPr marL="285750" indent="-285750">
              <a:buFont typeface="Wingdings" panose="05000000000000000000" pitchFamily="2" charset="2"/>
              <a:buChar char="ü"/>
            </a:pPr>
            <a:endParaRPr lang="en-GB" sz="1400"/>
          </a:p>
          <a:p>
            <a:pPr marL="285750" indent="-285750">
              <a:buFont typeface="Wingdings" panose="05000000000000000000" pitchFamily="2" charset="2"/>
              <a:buChar char="ü"/>
            </a:pPr>
            <a:r>
              <a:rPr lang="en-GB" sz="2800"/>
              <a:t> Facilitators need not be experts. Teaching is learning.</a:t>
            </a:r>
          </a:p>
          <a:p>
            <a:endParaRPr lang="en-GB" sz="2800"/>
          </a:p>
        </p:txBody>
      </p:sp>
      <p:sp>
        <p:nvSpPr>
          <p:cNvPr id="7" name="Rectangle 6">
            <a:extLst>
              <a:ext uri="{FF2B5EF4-FFF2-40B4-BE49-F238E27FC236}">
                <a16:creationId xmlns:a16="http://schemas.microsoft.com/office/drawing/2014/main" id="{68D645C5-6799-2998-BA9E-436167612354}"/>
              </a:ext>
            </a:extLst>
          </p:cNvPr>
          <p:cNvSpPr/>
          <p:nvPr/>
        </p:nvSpPr>
        <p:spPr>
          <a:xfrm>
            <a:off x="1979714" y="8375737"/>
            <a:ext cx="4651171" cy="82194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Tree>
    <p:extLst>
      <p:ext uri="{BB962C8B-B14F-4D97-AF65-F5344CB8AC3E}">
        <p14:creationId xmlns:p14="http://schemas.microsoft.com/office/powerpoint/2010/main" val="3838805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F52AFC-AC98-0C6A-6A5B-CC39582BAEB5}"/>
              </a:ext>
            </a:extLst>
          </p:cNvPr>
          <p:cNvSpPr>
            <a:spLocks noGrp="1"/>
          </p:cNvSpPr>
          <p:nvPr>
            <p:ph type="title"/>
          </p:nvPr>
        </p:nvSpPr>
        <p:spPr>
          <a:xfrm>
            <a:off x="375864" y="628650"/>
            <a:ext cx="5350022" cy="6130189"/>
          </a:xfrm>
        </p:spPr>
        <p:txBody>
          <a:bodyPr>
            <a:normAutofit/>
          </a:bodyPr>
          <a:lstStyle/>
          <a:p>
            <a:r>
              <a:rPr lang="en-GB" sz="4000"/>
              <a:t>What action will you take home to use in your team’s learning programme?</a:t>
            </a:r>
          </a:p>
        </p:txBody>
      </p:sp>
      <p:pic>
        <p:nvPicPr>
          <p:cNvPr id="10" name="Picture Placeholder 9" descr="People at meeting">
            <a:extLst>
              <a:ext uri="{FF2B5EF4-FFF2-40B4-BE49-F238E27FC236}">
                <a16:creationId xmlns:a16="http://schemas.microsoft.com/office/drawing/2014/main" id="{F25BAF7A-0EE4-53B8-CC31-B4CDCC04D3F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0364" r="20364"/>
          <a:stretch>
            <a:fillRect/>
          </a:stretch>
        </p:blipFill>
        <p:spPr/>
      </p:pic>
      <p:graphicFrame>
        <p:nvGraphicFramePr>
          <p:cNvPr id="14" name="TextBox 2">
            <a:extLst>
              <a:ext uri="{FF2B5EF4-FFF2-40B4-BE49-F238E27FC236}">
                <a16:creationId xmlns:a16="http://schemas.microsoft.com/office/drawing/2014/main" id="{4601257D-C8D3-99F7-53F5-047BFB177F7E}"/>
              </a:ext>
            </a:extLst>
          </p:cNvPr>
          <p:cNvGraphicFramePr/>
          <p:nvPr>
            <p:extLst>
              <p:ext uri="{D42A27DB-BD31-4B8C-83A1-F6EECF244321}">
                <p14:modId xmlns:p14="http://schemas.microsoft.com/office/powerpoint/2010/main" val="668559744"/>
              </p:ext>
            </p:extLst>
          </p:nvPr>
        </p:nvGraphicFramePr>
        <p:xfrm>
          <a:off x="-329613" y="-3370063"/>
          <a:ext cx="5764306" cy="27754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0464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E93A-F294-58AC-5B30-CF87DC101031}"/>
              </a:ext>
            </a:extLst>
          </p:cNvPr>
          <p:cNvSpPr>
            <a:spLocks noGrp="1"/>
          </p:cNvSpPr>
          <p:nvPr>
            <p:ph type="title"/>
          </p:nvPr>
        </p:nvSpPr>
        <p:spPr>
          <a:xfrm>
            <a:off x="835413" y="937727"/>
            <a:ext cx="11404154" cy="426721"/>
          </a:xfrm>
        </p:spPr>
        <p:txBody>
          <a:bodyPr>
            <a:noAutofit/>
          </a:bodyPr>
          <a:lstStyle/>
          <a:p>
            <a:r>
              <a:rPr lang="en-GB" sz="3600"/>
              <a:t>Access our materials</a:t>
            </a:r>
          </a:p>
        </p:txBody>
      </p:sp>
      <p:pic>
        <p:nvPicPr>
          <p:cNvPr id="5" name="Picture Placeholder 4" descr="A qr code with a white background&#10;&#10;AI-generated content may be incorrect.">
            <a:extLst>
              <a:ext uri="{FF2B5EF4-FFF2-40B4-BE49-F238E27FC236}">
                <a16:creationId xmlns:a16="http://schemas.microsoft.com/office/drawing/2014/main" id="{2C51B3D6-2C5E-881D-6E8F-B04BB0D63E6D}"/>
              </a:ext>
            </a:extLst>
          </p:cNvPr>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5556" r="5556"/>
          <a:stretch>
            <a:fillRect/>
          </a:stretch>
        </p:blipFill>
        <p:spPr>
          <a:xfrm>
            <a:off x="862401" y="2867417"/>
            <a:ext cx="3067050" cy="3449638"/>
          </a:xfrm>
          <a:solidFill>
            <a:srgbClr val="70034B"/>
          </a:solidFill>
        </p:spPr>
      </p:pic>
      <p:sp>
        <p:nvSpPr>
          <p:cNvPr id="9" name="Text Placeholder 8">
            <a:extLst>
              <a:ext uri="{FF2B5EF4-FFF2-40B4-BE49-F238E27FC236}">
                <a16:creationId xmlns:a16="http://schemas.microsoft.com/office/drawing/2014/main" id="{BD820B88-E09F-D90B-4EF3-3039E1FAC908}"/>
              </a:ext>
            </a:extLst>
          </p:cNvPr>
          <p:cNvSpPr>
            <a:spLocks noGrp="1"/>
          </p:cNvSpPr>
          <p:nvPr>
            <p:ph type="body" sz="quarter" idx="4294967295"/>
          </p:nvPr>
        </p:nvSpPr>
        <p:spPr>
          <a:xfrm>
            <a:off x="947385" y="2059220"/>
            <a:ext cx="3434408" cy="3467100"/>
          </a:xfrm>
        </p:spPr>
        <p:txBody>
          <a:bodyPr vert="horz" lIns="0" tIns="0" rIns="0" bIns="0" rtlCol="0">
            <a:noAutofit/>
          </a:bodyPr>
          <a:lstStyle/>
          <a:p>
            <a:pPr marL="0" indent="0">
              <a:lnSpc>
                <a:spcPts val="2200"/>
              </a:lnSpc>
              <a:spcBef>
                <a:spcPts val="0"/>
              </a:spcBef>
              <a:spcAft>
                <a:spcPts val="900"/>
              </a:spcAft>
              <a:buClr>
                <a:schemeClr val="tx1"/>
              </a:buClr>
              <a:buNone/>
            </a:pPr>
            <a:r>
              <a:rPr lang="en-GB" sz="1800" b="1"/>
              <a:t>Today’s HACA talk with our playbook and tips for facilitators training your team</a:t>
            </a:r>
          </a:p>
        </p:txBody>
      </p:sp>
      <p:sp>
        <p:nvSpPr>
          <p:cNvPr id="6" name="AutoShape 2" descr="Image result for github icon">
            <a:extLst>
              <a:ext uri="{FF2B5EF4-FFF2-40B4-BE49-F238E27FC236}">
                <a16:creationId xmlns:a16="http://schemas.microsoft.com/office/drawing/2014/main" id="{F0553247-B480-3B03-C796-440A1DC05577}"/>
              </a:ext>
            </a:extLst>
          </p:cNvPr>
          <p:cNvSpPr>
            <a:spLocks noChangeAspect="1" noChangeArrowheads="1"/>
          </p:cNvSpPr>
          <p:nvPr/>
        </p:nvSpPr>
        <p:spPr bwMode="auto">
          <a:xfrm>
            <a:off x="835413" y="329004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3" name="Picture 12">
            <a:extLst>
              <a:ext uri="{FF2B5EF4-FFF2-40B4-BE49-F238E27FC236}">
                <a16:creationId xmlns:a16="http://schemas.microsoft.com/office/drawing/2014/main" id="{95BFF771-D04A-32DB-5C78-3C19A8485EE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21222" y="5011790"/>
            <a:ext cx="1305265" cy="1305265"/>
          </a:xfrm>
          <a:prstGeom prst="rect">
            <a:avLst/>
          </a:prstGeom>
        </p:spPr>
      </p:pic>
      <p:pic>
        <p:nvPicPr>
          <p:cNvPr id="7" name="Picture 6">
            <a:extLst>
              <a:ext uri="{FF2B5EF4-FFF2-40B4-BE49-F238E27FC236}">
                <a16:creationId xmlns:a16="http://schemas.microsoft.com/office/drawing/2014/main" id="{552CB531-5CFC-6D53-C96E-1A0EB28575CC}"/>
              </a:ext>
            </a:extLst>
          </p:cNvPr>
          <p:cNvPicPr>
            <a:picLocks noChangeAspect="1"/>
          </p:cNvPicPr>
          <p:nvPr/>
        </p:nvPicPr>
        <p:blipFill>
          <a:blip r:embed="rId4"/>
          <a:stretch>
            <a:fillRect/>
          </a:stretch>
        </p:blipFill>
        <p:spPr>
          <a:xfrm>
            <a:off x="4110470" y="4556994"/>
            <a:ext cx="1693971" cy="644864"/>
          </a:xfrm>
          <a:prstGeom prst="rect">
            <a:avLst/>
          </a:prstGeom>
        </p:spPr>
      </p:pic>
      <p:sp>
        <p:nvSpPr>
          <p:cNvPr id="18" name="Text Placeholder 7">
            <a:extLst>
              <a:ext uri="{FF2B5EF4-FFF2-40B4-BE49-F238E27FC236}">
                <a16:creationId xmlns:a16="http://schemas.microsoft.com/office/drawing/2014/main" id="{A7709003-3C93-926A-5908-1B74DFDB638E}"/>
              </a:ext>
            </a:extLst>
          </p:cNvPr>
          <p:cNvSpPr txBox="1">
            <a:spLocks/>
          </p:cNvSpPr>
          <p:nvPr/>
        </p:nvSpPr>
        <p:spPr>
          <a:xfrm>
            <a:off x="7076871" y="2059220"/>
            <a:ext cx="3180775" cy="577927"/>
          </a:xfrm>
          <a:prstGeom prst="rect">
            <a:avLst/>
          </a:prstGeom>
        </p:spPr>
        <p:txBody>
          <a:bodyPr vert="horz" lIns="0" tIns="0" rIns="0" bIns="0" rtlCol="0">
            <a:noAutofit/>
          </a:bodyPr>
          <a:lstStyle>
            <a:lvl1pPr marL="0" indent="0" algn="l" defTabSz="914400" rtl="0" eaLnBrk="1" latinLnBrk="0" hangingPunct="1">
              <a:lnSpc>
                <a:spcPts val="2200"/>
              </a:lnSpc>
              <a:spcBef>
                <a:spcPts val="0"/>
              </a:spcBef>
              <a:spcAft>
                <a:spcPts val="900"/>
              </a:spcAft>
              <a:buClr>
                <a:schemeClr val="tx1"/>
              </a:buClr>
              <a:buFont typeface="Arial" panose="020B0604020202020204" pitchFamily="34" charset="0"/>
              <a:buNone/>
              <a:defRPr sz="1800" b="1" kern="1200">
                <a:solidFill>
                  <a:schemeClr val="accent6"/>
                </a:solidFill>
                <a:latin typeface="+mn-lt"/>
                <a:ea typeface="+mn-ea"/>
                <a:cs typeface="+mn-cs"/>
              </a:defRPr>
            </a:lvl1pPr>
            <a:lvl2pPr marL="357188" indent="0" algn="l" defTabSz="914400" rtl="0" eaLnBrk="1" latinLnBrk="0" hangingPunct="1">
              <a:lnSpc>
                <a:spcPct val="90000"/>
              </a:lnSpc>
              <a:spcBef>
                <a:spcPts val="500"/>
              </a:spcBef>
              <a:buClr>
                <a:schemeClr val="tx1"/>
              </a:buClr>
              <a:buFont typeface="Arial" panose="020B0604020202020204" pitchFamily="34" charset="0"/>
              <a:buNone/>
              <a:defRPr sz="1800" kern="1200">
                <a:solidFill>
                  <a:schemeClr val="tx1"/>
                </a:solidFill>
                <a:latin typeface="+mn-lt"/>
                <a:ea typeface="+mn-ea"/>
                <a:cs typeface="+mn-cs"/>
              </a:defRPr>
            </a:lvl2pPr>
            <a:lvl3pPr marL="714375" indent="0" algn="l" defTabSz="914400" rtl="0" eaLnBrk="1" latinLnBrk="0" hangingPunct="1">
              <a:lnSpc>
                <a:spcPct val="90000"/>
              </a:lnSpc>
              <a:spcBef>
                <a:spcPts val="500"/>
              </a:spcBef>
              <a:buClr>
                <a:schemeClr val="tx1"/>
              </a:buClr>
              <a:buFont typeface="Arial" panose="020B0604020202020204" pitchFamily="34" charset="0"/>
              <a:buNone/>
              <a:defRPr sz="1800" kern="1200">
                <a:solidFill>
                  <a:schemeClr val="tx1"/>
                </a:solidFill>
                <a:latin typeface="+mn-lt"/>
                <a:ea typeface="+mn-ea"/>
                <a:cs typeface="+mn-cs"/>
              </a:defRPr>
            </a:lvl3pPr>
            <a:lvl4pPr marL="1081087" indent="0" algn="l" defTabSz="914400" rtl="0" eaLnBrk="1" latinLnBrk="0" hangingPunct="1">
              <a:lnSpc>
                <a:spcPct val="90000"/>
              </a:lnSpc>
              <a:spcBef>
                <a:spcPts val="500"/>
              </a:spcBef>
              <a:buClr>
                <a:schemeClr val="tx1"/>
              </a:buClr>
              <a:buFont typeface="Arial" panose="020B0604020202020204" pitchFamily="34" charset="0"/>
              <a:buNone/>
              <a:defRPr sz="1800" kern="1200">
                <a:solidFill>
                  <a:schemeClr val="tx1"/>
                </a:solidFill>
                <a:latin typeface="+mn-lt"/>
                <a:ea typeface="+mn-ea"/>
                <a:cs typeface="+mn-cs"/>
              </a:defRPr>
            </a:lvl4pPr>
            <a:lvl5pPr marL="1438275" indent="0" algn="l" defTabSz="914400" rtl="0" eaLnBrk="1" latinLnBrk="0" hangingPunct="1">
              <a:lnSpc>
                <a:spcPct val="90000"/>
              </a:lnSpc>
              <a:spcBef>
                <a:spcPts val="500"/>
              </a:spcBef>
              <a:buClr>
                <a:schemeClr val="tx1"/>
              </a:buClr>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rgbClr val="0072CE"/>
                </a:solidFill>
              </a:rPr>
              <a:t>Past learning content on NHS Futures for people with @nhs.net accounts</a:t>
            </a:r>
          </a:p>
        </p:txBody>
      </p:sp>
      <p:pic>
        <p:nvPicPr>
          <p:cNvPr id="19" name="Picture 18" descr="A qr code with blue lines&#10;&#10;AI-generated content may be incorrect.">
            <a:extLst>
              <a:ext uri="{FF2B5EF4-FFF2-40B4-BE49-F238E27FC236}">
                <a16:creationId xmlns:a16="http://schemas.microsoft.com/office/drawing/2014/main" id="{55761A75-7A5B-ED6B-7A74-FB5DB1F7D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8254" y="2882647"/>
            <a:ext cx="3434408" cy="3434408"/>
          </a:xfrm>
          <a:prstGeom prst="rect">
            <a:avLst/>
          </a:prstGeom>
        </p:spPr>
      </p:pic>
      <p:pic>
        <p:nvPicPr>
          <p:cNvPr id="20" name="Picture 19">
            <a:extLst>
              <a:ext uri="{FF2B5EF4-FFF2-40B4-BE49-F238E27FC236}">
                <a16:creationId xmlns:a16="http://schemas.microsoft.com/office/drawing/2014/main" id="{2CDC0042-6E7B-696D-E300-92F6EB4C1366}"/>
              </a:ext>
            </a:extLst>
          </p:cNvPr>
          <p:cNvPicPr>
            <a:picLocks noChangeAspect="1"/>
          </p:cNvPicPr>
          <p:nvPr/>
        </p:nvPicPr>
        <p:blipFill>
          <a:blip r:embed="rId6"/>
          <a:stretch>
            <a:fillRect/>
          </a:stretch>
        </p:blipFill>
        <p:spPr>
          <a:xfrm>
            <a:off x="10048874" y="5710449"/>
            <a:ext cx="819151" cy="231043"/>
          </a:xfrm>
          <a:prstGeom prst="rect">
            <a:avLst/>
          </a:prstGeom>
        </p:spPr>
      </p:pic>
      <p:pic>
        <p:nvPicPr>
          <p:cNvPr id="21" name="Picture 20">
            <a:extLst>
              <a:ext uri="{FF2B5EF4-FFF2-40B4-BE49-F238E27FC236}">
                <a16:creationId xmlns:a16="http://schemas.microsoft.com/office/drawing/2014/main" id="{991CF94B-C99F-BB9A-0A2C-78298846DA56}"/>
              </a:ext>
            </a:extLst>
          </p:cNvPr>
          <p:cNvPicPr>
            <a:picLocks noChangeAspect="1"/>
          </p:cNvPicPr>
          <p:nvPr/>
        </p:nvPicPr>
        <p:blipFill>
          <a:blip r:embed="rId7"/>
          <a:stretch>
            <a:fillRect/>
          </a:stretch>
        </p:blipFill>
        <p:spPr>
          <a:xfrm>
            <a:off x="9862779" y="4668793"/>
            <a:ext cx="1253221" cy="986836"/>
          </a:xfrm>
          <a:prstGeom prst="rect">
            <a:avLst/>
          </a:prstGeom>
        </p:spPr>
      </p:pic>
    </p:spTree>
    <p:extLst>
      <p:ext uri="{BB962C8B-B14F-4D97-AF65-F5344CB8AC3E}">
        <p14:creationId xmlns:p14="http://schemas.microsoft.com/office/powerpoint/2010/main" val="1116601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A6360-64F6-483C-F72F-B9C26CC77795}"/>
              </a:ext>
            </a:extLst>
          </p:cNvPr>
          <p:cNvSpPr>
            <a:spLocks noGrp="1"/>
          </p:cNvSpPr>
          <p:nvPr>
            <p:ph type="title"/>
          </p:nvPr>
        </p:nvSpPr>
        <p:spPr/>
        <p:txBody>
          <a:bodyPr>
            <a:normAutofit/>
          </a:bodyPr>
          <a:lstStyle/>
          <a:p>
            <a:r>
              <a:rPr lang="en-GB"/>
              <a:t>Tips on how to facilitate effective learning sessions</a:t>
            </a:r>
          </a:p>
        </p:txBody>
      </p:sp>
      <p:sp>
        <p:nvSpPr>
          <p:cNvPr id="9" name="TextBox 8">
            <a:extLst>
              <a:ext uri="{FF2B5EF4-FFF2-40B4-BE49-F238E27FC236}">
                <a16:creationId xmlns:a16="http://schemas.microsoft.com/office/drawing/2014/main" id="{9219E983-9196-15CA-9D8A-DB75DFB09BDE}"/>
              </a:ext>
            </a:extLst>
          </p:cNvPr>
          <p:cNvSpPr txBox="1"/>
          <p:nvPr/>
        </p:nvSpPr>
        <p:spPr>
          <a:xfrm>
            <a:off x="432000" y="1297186"/>
            <a:ext cx="11063314" cy="4170372"/>
          </a:xfrm>
          <a:prstGeom prst="rect">
            <a:avLst/>
          </a:prstGeom>
          <a:noFill/>
          <a:ln>
            <a:noFill/>
          </a:ln>
        </p:spPr>
        <p:txBody>
          <a:bodyPr wrap="square" numCol="2" spcCol="540000">
            <a:spAutoFit/>
          </a:bodyPr>
          <a:lstStyle/>
          <a:p>
            <a:r>
              <a:rPr lang="en-GB" sz="2000" b="1">
                <a:solidFill>
                  <a:srgbClr val="0072CE"/>
                </a:solidFill>
              </a:rPr>
              <a:t>Learning objectives</a:t>
            </a:r>
          </a:p>
          <a:p>
            <a:pPr marL="688975" lvl="1" indent="-342900">
              <a:buFont typeface="Wingdings" panose="05000000000000000000" pitchFamily="2" charset="2"/>
              <a:buChar char="q"/>
            </a:pPr>
            <a:r>
              <a:rPr lang="en-GB" sz="2000"/>
              <a:t>Design specific can-do statements as objectives.</a:t>
            </a:r>
          </a:p>
          <a:p>
            <a:pPr marL="688975" lvl="1" indent="-342900">
              <a:buFont typeface="Wingdings" panose="05000000000000000000" pitchFamily="2" charset="2"/>
              <a:buChar char="q"/>
            </a:pPr>
            <a:r>
              <a:rPr lang="en-GB" sz="2000"/>
              <a:t>Identify needs from skills audits and asking people.</a:t>
            </a:r>
          </a:p>
          <a:p>
            <a:pPr>
              <a:buFont typeface="Arial" panose="020B0604020202020204" pitchFamily="34" charset="0"/>
              <a:buChar char="•"/>
            </a:pPr>
            <a:endParaRPr lang="en-GB" sz="2000"/>
          </a:p>
          <a:p>
            <a:endParaRPr lang="en-GB" sz="2000" b="1">
              <a:solidFill>
                <a:srgbClr val="0072CE"/>
              </a:solidFill>
            </a:endParaRPr>
          </a:p>
          <a:p>
            <a:r>
              <a:rPr lang="en-GB" sz="2000" b="1">
                <a:solidFill>
                  <a:srgbClr val="0072CE"/>
                </a:solidFill>
              </a:rPr>
              <a:t>Interactive exercises are a must</a:t>
            </a:r>
          </a:p>
          <a:p>
            <a:pPr marL="688975" lvl="1" indent="-342900">
              <a:buFont typeface="Wingdings" panose="05000000000000000000" pitchFamily="2" charset="2"/>
              <a:buChar char="q"/>
            </a:pPr>
            <a:r>
              <a:rPr lang="en-GB" sz="2000"/>
              <a:t>Draw on real-life experiences/ programme data.</a:t>
            </a:r>
          </a:p>
          <a:p>
            <a:pPr marL="688975" lvl="1" indent="-342900">
              <a:buFont typeface="Wingdings" panose="05000000000000000000" pitchFamily="2" charset="2"/>
              <a:buChar char="q"/>
            </a:pPr>
            <a:r>
              <a:rPr lang="en-GB" sz="2000"/>
              <a:t>Could be individual or in small groups (max 4 people)</a:t>
            </a:r>
          </a:p>
          <a:p>
            <a:pPr>
              <a:buFont typeface="Arial" panose="020B0604020202020204" pitchFamily="34" charset="0"/>
              <a:buChar char="•"/>
            </a:pPr>
            <a:endParaRPr lang="en-GB" sz="2000"/>
          </a:p>
          <a:p>
            <a:r>
              <a:rPr lang="en-GB" sz="2000" b="1">
                <a:solidFill>
                  <a:srgbClr val="0072CE"/>
                </a:solidFill>
              </a:rPr>
              <a:t>Content</a:t>
            </a:r>
            <a:r>
              <a:rPr lang="en-GB" sz="2000" b="1"/>
              <a:t> </a:t>
            </a:r>
          </a:p>
          <a:p>
            <a:pPr marL="688975" lvl="1" indent="-342900">
              <a:buFont typeface="Wingdings" panose="05000000000000000000" pitchFamily="2" charset="2"/>
              <a:buChar char="q"/>
            </a:pPr>
            <a:r>
              <a:rPr lang="en-GB" sz="2000"/>
              <a:t>Visuals help convey key messages.</a:t>
            </a:r>
          </a:p>
          <a:p>
            <a:pPr marL="688975" lvl="1" indent="-342900">
              <a:buFont typeface="Wingdings" panose="05000000000000000000" pitchFamily="2" charset="2"/>
              <a:buChar char="q"/>
            </a:pPr>
            <a:r>
              <a:rPr lang="en-GB" sz="2000"/>
              <a:t>Provide slides/videos/reading prior to the session.</a:t>
            </a:r>
          </a:p>
          <a:p>
            <a:pPr marL="688975" lvl="1" indent="-342900">
              <a:buFont typeface="Wingdings" panose="05000000000000000000" pitchFamily="2" charset="2"/>
              <a:buChar char="q"/>
            </a:pPr>
            <a:r>
              <a:rPr lang="en-GB" sz="2000"/>
              <a:t>Provide links to examples and further reading.</a:t>
            </a:r>
          </a:p>
          <a:p>
            <a:pPr lvl="1"/>
            <a:endParaRPr lang="en-GB" sz="2000"/>
          </a:p>
          <a:p>
            <a:r>
              <a:rPr lang="en-GB" sz="2000" b="1">
                <a:solidFill>
                  <a:srgbClr val="0072CE"/>
                </a:solidFill>
              </a:rPr>
              <a:t>Feedback form </a:t>
            </a:r>
          </a:p>
          <a:p>
            <a:pPr marL="688975" lvl="1" indent="-342900">
              <a:buFont typeface="Wingdings" panose="05000000000000000000" pitchFamily="2" charset="2"/>
              <a:buChar char="q"/>
            </a:pPr>
            <a:r>
              <a:rPr lang="en-GB" sz="2000"/>
              <a:t>Ask about both, format and content.</a:t>
            </a:r>
          </a:p>
          <a:p>
            <a:pPr marL="688975" lvl="1" indent="-342900">
              <a:buFont typeface="Wingdings" panose="05000000000000000000" pitchFamily="2" charset="2"/>
              <a:buChar char="q"/>
            </a:pPr>
            <a:r>
              <a:rPr lang="en-GB" sz="2000"/>
              <a:t>Survey directly after the session and 6 months later to test sustained impact.</a:t>
            </a:r>
          </a:p>
        </p:txBody>
      </p:sp>
    </p:spTree>
    <p:extLst>
      <p:ext uri="{BB962C8B-B14F-4D97-AF65-F5344CB8AC3E}">
        <p14:creationId xmlns:p14="http://schemas.microsoft.com/office/powerpoint/2010/main" val="1929119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DE850E9-CD19-7F3D-99EA-C24A2823CAC5}"/>
              </a:ext>
            </a:extLst>
          </p:cNvPr>
          <p:cNvSpPr>
            <a:spLocks noGrp="1"/>
          </p:cNvSpPr>
          <p:nvPr>
            <p:ph type="title"/>
          </p:nvPr>
        </p:nvSpPr>
        <p:spPr/>
        <p:txBody>
          <a:bodyPr>
            <a:normAutofit/>
          </a:bodyPr>
          <a:lstStyle/>
          <a:p>
            <a:r>
              <a:rPr lang="en-GB"/>
              <a:t>Recent learning sessions facilitated by the team</a:t>
            </a:r>
          </a:p>
        </p:txBody>
      </p:sp>
      <p:graphicFrame>
        <p:nvGraphicFramePr>
          <p:cNvPr id="3" name="Table 2">
            <a:extLst>
              <a:ext uri="{FF2B5EF4-FFF2-40B4-BE49-F238E27FC236}">
                <a16:creationId xmlns:a16="http://schemas.microsoft.com/office/drawing/2014/main" id="{DF3271B0-81EE-1017-EEB8-0DA18D7E0AE9}"/>
              </a:ext>
            </a:extLst>
          </p:cNvPr>
          <p:cNvGraphicFramePr>
            <a:graphicFrameLocks noGrp="1"/>
          </p:cNvGraphicFramePr>
          <p:nvPr>
            <p:extLst>
              <p:ext uri="{D42A27DB-BD31-4B8C-83A1-F6EECF244321}">
                <p14:modId xmlns:p14="http://schemas.microsoft.com/office/powerpoint/2010/main" val="702532323"/>
              </p:ext>
            </p:extLst>
          </p:nvPr>
        </p:nvGraphicFramePr>
        <p:xfrm>
          <a:off x="393923" y="1279920"/>
          <a:ext cx="11404153" cy="4849949"/>
        </p:xfrm>
        <a:graphic>
          <a:graphicData uri="http://schemas.openxmlformats.org/drawingml/2006/table">
            <a:tbl>
              <a:tblPr/>
              <a:tblGrid>
                <a:gridCol w="3053832">
                  <a:extLst>
                    <a:ext uri="{9D8B030D-6E8A-4147-A177-3AD203B41FA5}">
                      <a16:colId xmlns:a16="http://schemas.microsoft.com/office/drawing/2014/main" val="1168875561"/>
                    </a:ext>
                  </a:extLst>
                </a:gridCol>
                <a:gridCol w="95432">
                  <a:extLst>
                    <a:ext uri="{9D8B030D-6E8A-4147-A177-3AD203B41FA5}">
                      <a16:colId xmlns:a16="http://schemas.microsoft.com/office/drawing/2014/main" val="1181441177"/>
                    </a:ext>
                  </a:extLst>
                </a:gridCol>
                <a:gridCol w="3053832">
                  <a:extLst>
                    <a:ext uri="{9D8B030D-6E8A-4147-A177-3AD203B41FA5}">
                      <a16:colId xmlns:a16="http://schemas.microsoft.com/office/drawing/2014/main" val="376804663"/>
                    </a:ext>
                  </a:extLst>
                </a:gridCol>
                <a:gridCol w="95432">
                  <a:extLst>
                    <a:ext uri="{9D8B030D-6E8A-4147-A177-3AD203B41FA5}">
                      <a16:colId xmlns:a16="http://schemas.microsoft.com/office/drawing/2014/main" val="2107818813"/>
                    </a:ext>
                  </a:extLst>
                </a:gridCol>
                <a:gridCol w="3053832">
                  <a:extLst>
                    <a:ext uri="{9D8B030D-6E8A-4147-A177-3AD203B41FA5}">
                      <a16:colId xmlns:a16="http://schemas.microsoft.com/office/drawing/2014/main" val="211152338"/>
                    </a:ext>
                  </a:extLst>
                </a:gridCol>
                <a:gridCol w="95432">
                  <a:extLst>
                    <a:ext uri="{9D8B030D-6E8A-4147-A177-3AD203B41FA5}">
                      <a16:colId xmlns:a16="http://schemas.microsoft.com/office/drawing/2014/main" val="3404695658"/>
                    </a:ext>
                  </a:extLst>
                </a:gridCol>
                <a:gridCol w="1956361">
                  <a:extLst>
                    <a:ext uri="{9D8B030D-6E8A-4147-A177-3AD203B41FA5}">
                      <a16:colId xmlns:a16="http://schemas.microsoft.com/office/drawing/2014/main" val="3525662814"/>
                    </a:ext>
                  </a:extLst>
                </a:gridCol>
              </a:tblGrid>
              <a:tr h="353747">
                <a:tc>
                  <a:txBody>
                    <a:bodyPr/>
                    <a:lstStyle/>
                    <a:p>
                      <a:pPr algn="l" fontAlgn="b">
                        <a:buNone/>
                      </a:pPr>
                      <a:r>
                        <a:rPr lang="en-GB" sz="2000" b="1" i="0" u="none" strike="noStrike">
                          <a:solidFill>
                            <a:srgbClr val="003087"/>
                          </a:solidFill>
                          <a:effectLst/>
                          <a:latin typeface="Aptos Narrow" panose="020B0004020202020204" pitchFamily="34" charset="0"/>
                        </a:rPr>
                        <a:t>Analytical</a:t>
                      </a:r>
                    </a:p>
                  </a:txBody>
                  <a:tcPr marL="6350" marR="6350" marT="6350" marB="0" anchor="b">
                    <a:lnL>
                      <a:noFill/>
                    </a:lnL>
                    <a:lnR>
                      <a:noFill/>
                    </a:lnR>
                    <a:lnT>
                      <a:noFill/>
                    </a:lnT>
                    <a:lnB>
                      <a:noFill/>
                    </a:lnB>
                    <a:noFill/>
                  </a:tcPr>
                </a:tc>
                <a:tc>
                  <a:txBody>
                    <a:bodyPr/>
                    <a:lstStyle/>
                    <a:p>
                      <a:pPr algn="l" fontAlgn="b">
                        <a:buNone/>
                      </a:pPr>
                      <a:endParaRPr lang="en-GB" sz="20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2000" b="1" i="0" u="none" strike="noStrike">
                          <a:solidFill>
                            <a:srgbClr val="00A499"/>
                          </a:solidFill>
                          <a:effectLst/>
                          <a:latin typeface="Aptos Narrow" panose="020B0004020202020204" pitchFamily="34" charset="0"/>
                        </a:rPr>
                        <a:t>Leadership</a:t>
                      </a:r>
                    </a:p>
                  </a:txBody>
                  <a:tcPr marL="6350" marR="6350" marT="6350" marB="0" anchor="b">
                    <a:lnL>
                      <a:noFill/>
                    </a:lnL>
                    <a:lnR>
                      <a:noFill/>
                    </a:lnR>
                    <a:lnT>
                      <a:noFill/>
                    </a:lnT>
                    <a:lnB>
                      <a:noFill/>
                    </a:lnB>
                    <a:noFill/>
                  </a:tcPr>
                </a:tc>
                <a:tc>
                  <a:txBody>
                    <a:bodyPr/>
                    <a:lstStyle/>
                    <a:p>
                      <a:pPr algn="l" fontAlgn="b">
                        <a:buNone/>
                      </a:pPr>
                      <a:endParaRPr lang="en-GB" sz="20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2000" b="1" i="0" u="none" strike="noStrike">
                          <a:solidFill>
                            <a:srgbClr val="82D1CB"/>
                          </a:solidFill>
                          <a:effectLst/>
                          <a:latin typeface="Aptos Narrow" panose="020B0004020202020204" pitchFamily="34" charset="0"/>
                        </a:rPr>
                        <a:t>Tech Stack</a:t>
                      </a:r>
                    </a:p>
                  </a:txBody>
                  <a:tcPr marL="6350" marR="6350" marT="6350" marB="0" anchor="b">
                    <a:lnL>
                      <a:noFill/>
                    </a:lnL>
                    <a:lnR>
                      <a:noFill/>
                    </a:lnR>
                    <a:lnT>
                      <a:noFill/>
                    </a:lnT>
                    <a:lnB>
                      <a:noFill/>
                    </a:lnB>
                    <a:noFill/>
                  </a:tcPr>
                </a:tc>
                <a:tc>
                  <a:txBody>
                    <a:bodyPr/>
                    <a:lstStyle/>
                    <a:p>
                      <a:pPr algn="l" fontAlgn="b">
                        <a:buNone/>
                      </a:pPr>
                      <a:endParaRPr lang="en-GB" sz="20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2000" b="1" i="0" u="none" strike="noStrike">
                          <a:solidFill>
                            <a:srgbClr val="003087"/>
                          </a:solidFill>
                          <a:effectLst/>
                          <a:latin typeface="Aptos Narrow" panose="020B0004020202020204" pitchFamily="34" charset="0"/>
                        </a:rPr>
                        <a:t>Datasets</a:t>
                      </a:r>
                    </a:p>
                  </a:txBody>
                  <a:tcPr marL="6350" marR="6350" marT="6350" marB="0" anchor="b">
                    <a:lnL>
                      <a:noFill/>
                    </a:lnL>
                    <a:lnR>
                      <a:noFill/>
                    </a:lnR>
                    <a:lnT>
                      <a:noFill/>
                    </a:lnT>
                    <a:lnB>
                      <a:noFill/>
                    </a:lnB>
                    <a:noFill/>
                  </a:tcPr>
                </a:tc>
                <a:extLst>
                  <a:ext uri="{0D108BD9-81ED-4DB2-BD59-A6C34878D82A}">
                    <a16:rowId xmlns:a16="http://schemas.microsoft.com/office/drawing/2014/main" val="2402604645"/>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Quality </a:t>
                      </a:r>
                      <a:r>
                        <a:rPr lang="en-GB" sz="1400" b="0" i="0" u="none" strike="noStrike" kern="1200">
                          <a:solidFill>
                            <a:srgbClr val="000000"/>
                          </a:solidFill>
                          <a:effectLst/>
                          <a:latin typeface="Aptos Narrow" panose="020B0004020202020204" pitchFamily="34" charset="0"/>
                          <a:ea typeface="+mn-ea"/>
                          <a:cs typeface="+mn-cs"/>
                        </a:rPr>
                        <a:t>Assurance</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Strategy Development</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GitHub: Collaborating on code</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Sitreps</a:t>
                      </a:r>
                    </a:p>
                  </a:txBody>
                  <a:tcPr marL="6350" marR="6350" marT="6350" marB="0" anchor="b">
                    <a:lnL>
                      <a:noFill/>
                    </a:lnL>
                    <a:lnR>
                      <a:noFill/>
                    </a:lnR>
                    <a:lnT>
                      <a:noFill/>
                    </a:lnT>
                    <a:lnB>
                      <a:noFill/>
                    </a:lnB>
                    <a:noFill/>
                  </a:tcPr>
                </a:tc>
                <a:extLst>
                  <a:ext uri="{0D108BD9-81ED-4DB2-BD59-A6C34878D82A}">
                    <a16:rowId xmlns:a16="http://schemas.microsoft.com/office/drawing/2014/main" val="1682042620"/>
                  </a:ext>
                </a:extLst>
              </a:tr>
              <a:tr h="249789">
                <a:tc>
                  <a:txBody>
                    <a:bodyPr/>
                    <a:lstStyle/>
                    <a:p>
                      <a:pPr marL="0" algn="l" defTabSz="914400" rtl="0" eaLnBrk="1" fontAlgn="b" latinLnBrk="0" hangingPunct="1">
                        <a:buNone/>
                      </a:pPr>
                      <a:r>
                        <a:rPr lang="en-GB" sz="1400" b="0" i="0" u="none" strike="noStrike" kern="1200">
                          <a:solidFill>
                            <a:srgbClr val="000000"/>
                          </a:solidFill>
                          <a:effectLst/>
                          <a:latin typeface="Aptos Narrow" panose="020B0004020202020204" pitchFamily="34" charset="0"/>
                          <a:ea typeface="+mn-ea"/>
                          <a:cs typeface="+mn-cs"/>
                        </a:rPr>
                        <a:t>Data Quality</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Influencing and managing stakeholders</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GitHub &amp; UDAL with R</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s-ES" sz="1400" b="0" i="0" u="none" strike="noStrike">
                          <a:solidFill>
                            <a:srgbClr val="000000"/>
                          </a:solidFill>
                          <a:effectLst/>
                          <a:latin typeface="Aptos Narrow" panose="020B0004020202020204" pitchFamily="34" charset="0"/>
                        </a:rPr>
                        <a:t>HES/SUS/SUS+/Faster SUS</a:t>
                      </a:r>
                    </a:p>
                  </a:txBody>
                  <a:tcPr marL="6350" marR="6350" marT="6350" marB="0" anchor="b">
                    <a:lnL>
                      <a:noFill/>
                    </a:lnL>
                    <a:lnR>
                      <a:noFill/>
                    </a:lnR>
                    <a:lnT>
                      <a:noFill/>
                    </a:lnT>
                    <a:lnB>
                      <a:noFill/>
                    </a:lnB>
                    <a:noFill/>
                  </a:tcPr>
                </a:tc>
                <a:extLst>
                  <a:ext uri="{0D108BD9-81ED-4DB2-BD59-A6C34878D82A}">
                    <a16:rowId xmlns:a16="http://schemas.microsoft.com/office/drawing/2014/main" val="1097093144"/>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Storytelling with data</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New Work Request Template</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GitHub &amp; </a:t>
                      </a:r>
                      <a:r>
                        <a:rPr lang="en-GB" sz="1400" b="0" i="0" u="none" strike="noStrike" err="1">
                          <a:solidFill>
                            <a:srgbClr val="000000"/>
                          </a:solidFill>
                          <a:effectLst/>
                          <a:latin typeface="Aptos Narrow" panose="020B0004020202020204" pitchFamily="34" charset="0"/>
                        </a:rPr>
                        <a:t>DataBricks</a:t>
                      </a: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Faster data flows</a:t>
                      </a:r>
                    </a:p>
                  </a:txBody>
                  <a:tcPr marL="6350" marR="6350" marT="6350" marB="0" anchor="b">
                    <a:lnL>
                      <a:noFill/>
                    </a:lnL>
                    <a:lnR>
                      <a:noFill/>
                    </a:lnR>
                    <a:lnT>
                      <a:noFill/>
                    </a:lnT>
                    <a:lnB>
                      <a:noFill/>
                    </a:lnB>
                    <a:noFill/>
                  </a:tcPr>
                </a:tc>
                <a:extLst>
                  <a:ext uri="{0D108BD9-81ED-4DB2-BD59-A6C34878D82A}">
                    <a16:rowId xmlns:a16="http://schemas.microsoft.com/office/drawing/2014/main" val="2664412999"/>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Problem Structuring</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Governance and analytical scoping</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GitHub: Data Bricks with </a:t>
                      </a:r>
                      <a:r>
                        <a:rPr lang="en-GB" sz="1400" b="0" i="0" u="none" strike="noStrike" err="1">
                          <a:solidFill>
                            <a:srgbClr val="000000"/>
                          </a:solidFill>
                          <a:effectLst/>
                          <a:latin typeface="Aptos Narrow" panose="020B0004020202020204" pitchFamily="34" charset="0"/>
                        </a:rPr>
                        <a:t>PySpark</a:t>
                      </a: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ECDS</a:t>
                      </a:r>
                    </a:p>
                  </a:txBody>
                  <a:tcPr marL="6350" marR="6350" marT="6350" marB="0" anchor="b">
                    <a:lnL>
                      <a:noFill/>
                    </a:lnL>
                    <a:lnR>
                      <a:noFill/>
                    </a:lnR>
                    <a:lnT>
                      <a:noFill/>
                    </a:lnT>
                    <a:lnB>
                      <a:noFill/>
                    </a:lnB>
                    <a:noFill/>
                  </a:tcPr>
                </a:tc>
                <a:extLst>
                  <a:ext uri="{0D108BD9-81ED-4DB2-BD59-A6C34878D82A}">
                    <a16:rowId xmlns:a16="http://schemas.microsoft.com/office/drawing/2014/main" val="3534946537"/>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Stats: Starting from scratch</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Writing the project brief</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GitHub: </a:t>
                      </a:r>
                      <a:r>
                        <a:rPr lang="en-GB" sz="1400" b="0" i="0" u="none" strike="noStrike" err="1">
                          <a:solidFill>
                            <a:srgbClr val="000000"/>
                          </a:solidFill>
                          <a:effectLst/>
                          <a:latin typeface="Aptos Narrow" panose="020B0004020202020204" pitchFamily="34" charset="0"/>
                        </a:rPr>
                        <a:t>gitignore</a:t>
                      </a: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WLMDS &amp; RTT</a:t>
                      </a:r>
                    </a:p>
                  </a:txBody>
                  <a:tcPr marL="6350" marR="6350" marT="6350" marB="0" anchor="b">
                    <a:lnL>
                      <a:noFill/>
                    </a:lnL>
                    <a:lnR>
                      <a:noFill/>
                    </a:lnR>
                    <a:lnT>
                      <a:noFill/>
                    </a:lnT>
                    <a:lnB>
                      <a:noFill/>
                    </a:lnB>
                    <a:noFill/>
                  </a:tcPr>
                </a:tc>
                <a:extLst>
                  <a:ext uri="{0D108BD9-81ED-4DB2-BD59-A6C34878D82A}">
                    <a16:rowId xmlns:a16="http://schemas.microsoft.com/office/drawing/2014/main" val="3234337021"/>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Stats: Population vs. sample data insights</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Programme &amp; business planning</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Federated Data Platform Tools</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644077032"/>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Stats: Correlation and causation</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Project Management Practical Tools</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SQL beginner to advanced</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2377856148"/>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Stats: Regression approaches</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Project Management: Prince2</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Tableau connections and dashboarding</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3165488803"/>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Evaluation methods</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Project Management: Agile &amp; Scrum</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Python basics</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284372820"/>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AI and Machine Learning</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Line Manager Training</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R Series</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956714825"/>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RAP workshop</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Effective 1:1s</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1895150234"/>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System Dynamics</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Giving and Receiving Feedback</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3349896935"/>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Discrete Events Simulation</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Action Learning Sets</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603741319"/>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Process Mining</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National Competency Framework</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3024235666"/>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Data Visualisation</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Skills Audit</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2685989601"/>
                  </a:ext>
                </a:extLst>
              </a:tr>
              <a:tr h="249789">
                <a:tc>
                  <a:txBody>
                    <a:bodyPr/>
                    <a:lstStyle/>
                    <a:p>
                      <a:pPr algn="l" fontAlgn="b">
                        <a:buNone/>
                      </a:pPr>
                      <a:r>
                        <a:rPr lang="en-GB" sz="1400" b="0" i="0" u="none" strike="noStrike">
                          <a:solidFill>
                            <a:srgbClr val="000000"/>
                          </a:solidFill>
                          <a:effectLst/>
                          <a:latin typeface="Aptos Narrow" panose="020B0004020202020204" pitchFamily="34" charset="0"/>
                        </a:rPr>
                        <a:t>Forecasting methods</a:t>
                      </a: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r>
                        <a:rPr lang="en-GB" sz="1400" b="0" i="0" u="none" strike="noStrike">
                          <a:solidFill>
                            <a:srgbClr val="000000"/>
                          </a:solidFill>
                          <a:effectLst/>
                          <a:latin typeface="Aptos Narrow" panose="020B0004020202020204" pitchFamily="34" charset="0"/>
                        </a:rPr>
                        <a:t>What makes an effective meeting?</a:t>
                      </a: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863762598"/>
                  </a:ext>
                </a:extLst>
              </a:tr>
              <a:tr h="249789">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769257825"/>
                  </a:ext>
                </a:extLst>
              </a:tr>
              <a:tr h="249789">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solidFill>
                      <a:srgbClr val="F2F2F2"/>
                    </a:solid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tc>
                  <a:txBody>
                    <a:bodyPr/>
                    <a:lstStyle/>
                    <a:p>
                      <a:pPr algn="l" fontAlgn="b">
                        <a:buNone/>
                      </a:pPr>
                      <a:endParaRPr lang="en-GB" sz="1400" b="0" i="0" u="none" strike="noStrike">
                        <a:solidFill>
                          <a:srgbClr val="000000"/>
                        </a:solidFill>
                        <a:effectLst/>
                        <a:latin typeface="Aptos Narrow" panose="020B0004020202020204" pitchFamily="34" charset="0"/>
                      </a:endParaRPr>
                    </a:p>
                  </a:txBody>
                  <a:tcPr marL="6350" marR="6350" marT="6350" marB="0" anchor="b">
                    <a:lnL>
                      <a:noFill/>
                    </a:lnL>
                    <a:lnR>
                      <a:noFill/>
                    </a:lnR>
                    <a:lnT>
                      <a:noFill/>
                    </a:lnT>
                    <a:lnB>
                      <a:noFill/>
                    </a:lnB>
                    <a:noFill/>
                  </a:tcPr>
                </a:tc>
                <a:extLst>
                  <a:ext uri="{0D108BD9-81ED-4DB2-BD59-A6C34878D82A}">
                    <a16:rowId xmlns:a16="http://schemas.microsoft.com/office/drawing/2014/main" val="577491194"/>
                  </a:ext>
                </a:extLst>
              </a:tr>
            </a:tbl>
          </a:graphicData>
        </a:graphic>
      </p:graphicFrame>
    </p:spTree>
    <p:extLst>
      <p:ext uri="{BB962C8B-B14F-4D97-AF65-F5344CB8AC3E}">
        <p14:creationId xmlns:p14="http://schemas.microsoft.com/office/powerpoint/2010/main" val="1072610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4B3BB6-5AD1-D05E-9C8F-BE5B80EDE1D3}"/>
              </a:ext>
            </a:extLst>
          </p:cNvPr>
          <p:cNvSpPr txBox="1">
            <a:spLocks/>
          </p:cNvSpPr>
          <p:nvPr/>
        </p:nvSpPr>
        <p:spPr>
          <a:xfrm>
            <a:off x="396510" y="730538"/>
            <a:ext cx="11404154" cy="865186"/>
          </a:xfrm>
          <a:prstGeom prst="rect">
            <a:avLst/>
          </a:prstGeom>
        </p:spPr>
        <p:txBody>
          <a:bodyPr vert="horz" lIns="0" tIns="0" rIns="0" bIns="0" rtlCol="0" anchor="ctr">
            <a:normAutofit fontScale="90000" lnSpcReduction="10000"/>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a:t>Making Learning Work for You and Your Team</a:t>
            </a:r>
            <a:br>
              <a:rPr lang="en-GB"/>
            </a:br>
            <a:endParaRPr lang="en-GB">
              <a:cs typeface="Arial"/>
            </a:endParaRPr>
          </a:p>
        </p:txBody>
      </p:sp>
      <p:sp>
        <p:nvSpPr>
          <p:cNvPr id="8" name="TextBox 7">
            <a:extLst>
              <a:ext uri="{FF2B5EF4-FFF2-40B4-BE49-F238E27FC236}">
                <a16:creationId xmlns:a16="http://schemas.microsoft.com/office/drawing/2014/main" id="{0AD98272-ED96-F734-B172-290B9B0F0C9C}"/>
              </a:ext>
            </a:extLst>
          </p:cNvPr>
          <p:cNvSpPr txBox="1"/>
          <p:nvPr/>
        </p:nvSpPr>
        <p:spPr>
          <a:xfrm>
            <a:off x="393735" y="1672263"/>
            <a:ext cx="6311865"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cs typeface="Arial"/>
              </a:rPr>
              <a:t>We’re here to share how our team managed to level up our advanced analytics and leadership skills, while keeping up with the day job.</a:t>
            </a:r>
          </a:p>
          <a:p>
            <a:endParaRPr lang="en-GB">
              <a:cs typeface="Arial"/>
            </a:endParaRPr>
          </a:p>
          <a:p>
            <a:r>
              <a:rPr lang="en-GB">
                <a:ea typeface="+mn-lt"/>
                <a:cs typeface="+mn-lt"/>
              </a:rPr>
              <a:t>By the end of this session, we hope you’ll:</a:t>
            </a:r>
          </a:p>
          <a:p>
            <a:endParaRPr lang="en-GB">
              <a:ea typeface="+mn-lt"/>
              <a:cs typeface="+mn-lt"/>
            </a:endParaRPr>
          </a:p>
          <a:p>
            <a:pPr marL="285750" indent="-285750">
              <a:buFont typeface="Wingdings" panose="05000000000000000000" pitchFamily="2" charset="2"/>
              <a:buChar char="ü"/>
            </a:pPr>
            <a:r>
              <a:rPr lang="en-GB" b="1">
                <a:ea typeface="+mn-lt"/>
                <a:cs typeface="+mn-lt"/>
              </a:rPr>
              <a:t>Understand </a:t>
            </a:r>
            <a:r>
              <a:rPr lang="en-GB">
                <a:ea typeface="+mn-lt"/>
                <a:cs typeface="+mn-lt"/>
              </a:rPr>
              <a:t>how we </a:t>
            </a:r>
            <a:r>
              <a:rPr lang="en-GB" b="1">
                <a:ea typeface="+mn-lt"/>
                <a:cs typeface="+mn-lt"/>
              </a:rPr>
              <a:t>upskill</a:t>
            </a:r>
            <a:r>
              <a:rPr lang="en-GB">
                <a:ea typeface="+mn-lt"/>
                <a:cs typeface="+mn-lt"/>
              </a:rPr>
              <a:t> our analyst team to deliver advanced analysis whilst meeting tight deadlines</a:t>
            </a:r>
          </a:p>
          <a:p>
            <a:pPr marL="285750" indent="-285750">
              <a:buFont typeface="Wingdings" panose="05000000000000000000" pitchFamily="2" charset="2"/>
              <a:buChar char="ü"/>
            </a:pPr>
            <a:endParaRPr lang="en-GB">
              <a:ea typeface="+mn-lt"/>
              <a:cs typeface="+mn-lt"/>
            </a:endParaRPr>
          </a:p>
          <a:p>
            <a:pPr marL="285750" indent="-285750">
              <a:buFont typeface="Wingdings" panose="05000000000000000000" pitchFamily="2" charset="2"/>
              <a:buChar char="ü"/>
            </a:pPr>
            <a:r>
              <a:rPr lang="en-GB">
                <a:ea typeface="+mn-lt"/>
                <a:cs typeface="+mn-lt"/>
              </a:rPr>
              <a:t>Feel</a:t>
            </a:r>
            <a:r>
              <a:rPr lang="en-GB" b="1">
                <a:ea typeface="+mn-lt"/>
                <a:cs typeface="+mn-lt"/>
              </a:rPr>
              <a:t> confident</a:t>
            </a:r>
            <a:r>
              <a:rPr lang="en-GB">
                <a:ea typeface="+mn-lt"/>
                <a:cs typeface="+mn-lt"/>
              </a:rPr>
              <a:t> that an </a:t>
            </a:r>
            <a:r>
              <a:rPr lang="en-GB" err="1">
                <a:ea typeface="+mn-lt"/>
                <a:cs typeface="+mn-lt"/>
              </a:rPr>
              <a:t>L&amp;D</a:t>
            </a:r>
            <a:r>
              <a:rPr lang="en-GB">
                <a:ea typeface="+mn-lt"/>
                <a:cs typeface="+mn-lt"/>
              </a:rPr>
              <a:t> programme is </a:t>
            </a:r>
            <a:r>
              <a:rPr lang="en-GB" b="1">
                <a:ea typeface="+mn-lt"/>
                <a:cs typeface="+mn-lt"/>
              </a:rPr>
              <a:t>achievable</a:t>
            </a:r>
            <a:r>
              <a:rPr lang="en-GB">
                <a:ea typeface="+mn-lt"/>
                <a:cs typeface="+mn-lt"/>
              </a:rPr>
              <a:t> and </a:t>
            </a:r>
            <a:r>
              <a:rPr lang="en-GB" b="1">
                <a:ea typeface="+mn-lt"/>
                <a:cs typeface="+mn-lt"/>
              </a:rPr>
              <a:t>adaptable</a:t>
            </a:r>
            <a:r>
              <a:rPr lang="en-GB">
                <a:ea typeface="+mn-lt"/>
                <a:cs typeface="+mn-lt"/>
              </a:rPr>
              <a:t> for everyone</a:t>
            </a:r>
          </a:p>
          <a:p>
            <a:pPr marL="285750" indent="-285750">
              <a:buFont typeface="Wingdings" panose="05000000000000000000" pitchFamily="2" charset="2"/>
              <a:buChar char="ü"/>
            </a:pPr>
            <a:endParaRPr lang="en-GB">
              <a:cs typeface="Arial"/>
            </a:endParaRPr>
          </a:p>
          <a:p>
            <a:pPr marL="285750" indent="-285750">
              <a:buFont typeface="Wingdings" panose="05000000000000000000" pitchFamily="2" charset="2"/>
              <a:buChar char="ü"/>
            </a:pPr>
            <a:r>
              <a:rPr lang="en-GB" b="1">
                <a:cs typeface="Arial"/>
              </a:rPr>
              <a:t>Take away</a:t>
            </a:r>
            <a:r>
              <a:rPr lang="en-GB">
                <a:cs typeface="Arial"/>
              </a:rPr>
              <a:t> small </a:t>
            </a:r>
            <a:r>
              <a:rPr lang="en-GB" b="1">
                <a:cs typeface="Arial"/>
              </a:rPr>
              <a:t>actionable tasks</a:t>
            </a:r>
            <a:r>
              <a:rPr lang="en-GB">
                <a:cs typeface="Arial"/>
              </a:rPr>
              <a:t> toward upskilling for yourself and your team and </a:t>
            </a:r>
            <a:r>
              <a:rPr lang="en-GB" b="1">
                <a:cs typeface="Arial"/>
              </a:rPr>
              <a:t>unblock </a:t>
            </a:r>
            <a:r>
              <a:rPr lang="en-GB">
                <a:cs typeface="Arial"/>
              </a:rPr>
              <a:t>sticking points</a:t>
            </a:r>
          </a:p>
          <a:p>
            <a:endParaRPr lang="en-GB">
              <a:cs typeface="Arial"/>
            </a:endParaRPr>
          </a:p>
        </p:txBody>
      </p:sp>
      <p:pic>
        <p:nvPicPr>
          <p:cNvPr id="13" name="Picture 12" descr="A person running up stairs&#10;&#10;AI-generated content may be incorrect.">
            <a:extLst>
              <a:ext uri="{FF2B5EF4-FFF2-40B4-BE49-F238E27FC236}">
                <a16:creationId xmlns:a16="http://schemas.microsoft.com/office/drawing/2014/main" id="{47ADC625-90D2-CEC2-9584-6D9EBFEA710D}"/>
              </a:ext>
            </a:extLst>
          </p:cNvPr>
          <p:cNvPicPr>
            <a:picLocks noChangeAspect="1"/>
          </p:cNvPicPr>
          <p:nvPr/>
        </p:nvPicPr>
        <p:blipFill>
          <a:blip r:embed="rId3">
            <a:alphaModFix amt="59000"/>
          </a:blip>
          <a:srcRect l="8803" t="902" r="9620"/>
          <a:stretch>
            <a:fillRect/>
          </a:stretch>
        </p:blipFill>
        <p:spPr>
          <a:xfrm>
            <a:off x="12601318" y="0"/>
            <a:ext cx="4735058" cy="4219479"/>
          </a:xfrm>
          <a:prstGeom prst="rect">
            <a:avLst/>
          </a:prstGeom>
        </p:spPr>
      </p:pic>
      <p:pic>
        <p:nvPicPr>
          <p:cNvPr id="1028" name="Picture 4" descr="Welcome to our talk">
            <a:extLst>
              <a:ext uri="{FF2B5EF4-FFF2-40B4-BE49-F238E27FC236}">
                <a16:creationId xmlns:a16="http://schemas.microsoft.com/office/drawing/2014/main" id="{A6E49F37-8773-E137-9A93-EDE2ACBBBD1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508653" y="1671549"/>
            <a:ext cx="4289612" cy="42896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6E7CEE-B1A9-1B3A-F5DD-1C7C08552D74}"/>
              </a:ext>
            </a:extLst>
          </p:cNvPr>
          <p:cNvSpPr txBox="1"/>
          <p:nvPr/>
        </p:nvSpPr>
        <p:spPr>
          <a:xfrm>
            <a:off x="7508653" y="5953427"/>
            <a:ext cx="2740861" cy="153888"/>
          </a:xfrm>
          <a:prstGeom prst="rect">
            <a:avLst/>
          </a:prstGeom>
          <a:noFill/>
        </p:spPr>
        <p:txBody>
          <a:bodyPr wrap="square">
            <a:spAutoFit/>
          </a:bodyPr>
          <a:lstStyle/>
          <a:p>
            <a:r>
              <a:rPr lang="en-GB" sz="400">
                <a:solidFill>
                  <a:schemeClr val="tx1">
                    <a:lumMod val="25000"/>
                    <a:lumOff val="75000"/>
                  </a:schemeClr>
                </a:solidFill>
                <a:hlinkClick r:id="rId6">
                  <a:extLst>
                    <a:ext uri="{A12FA001-AC4F-418D-AE19-62706E023703}">
                      <ahyp:hlinkClr xmlns:ahyp="http://schemas.microsoft.com/office/drawing/2018/hyperlinkcolor" val="tx"/>
                    </a:ext>
                  </a:extLst>
                </a:hlinkClick>
              </a:rPr>
              <a:t>Disabled And Here</a:t>
            </a:r>
            <a:endParaRPr lang="en-GB" sz="400">
              <a:solidFill>
                <a:schemeClr val="tx1">
                  <a:lumMod val="25000"/>
                  <a:lumOff val="75000"/>
                </a:schemeClr>
              </a:solidFill>
            </a:endParaRPr>
          </a:p>
        </p:txBody>
      </p:sp>
      <p:pic>
        <p:nvPicPr>
          <p:cNvPr id="1034" name="Picture 10" descr="Portrait of a woman in a wheelchair. Portrait of a woman in a wheelchair in the park. achieving a challenge disabled woman stock pictures, royalty-free photos &amp; images">
            <a:extLst>
              <a:ext uri="{FF2B5EF4-FFF2-40B4-BE49-F238E27FC236}">
                <a16:creationId xmlns:a16="http://schemas.microsoft.com/office/drawing/2014/main" id="{D2FB7069-B1DC-3117-E970-B81285C98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01318" y="4435766"/>
            <a:ext cx="5829300" cy="3886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C5F7248-4BE1-CDA8-3A6B-F92C1AB3A05E}"/>
              </a:ext>
            </a:extLst>
          </p:cNvPr>
          <p:cNvSpPr txBox="1"/>
          <p:nvPr/>
        </p:nvSpPr>
        <p:spPr>
          <a:xfrm>
            <a:off x="12601318" y="8435398"/>
            <a:ext cx="17211366" cy="369332"/>
          </a:xfrm>
          <a:prstGeom prst="rect">
            <a:avLst/>
          </a:prstGeom>
          <a:noFill/>
        </p:spPr>
        <p:txBody>
          <a:bodyPr wrap="square">
            <a:spAutoFit/>
          </a:bodyPr>
          <a:lstStyle/>
          <a:p>
            <a:r>
              <a:rPr lang="en-GB"/>
              <a:t>https://www.istockphoto.com/en/photo/portrait-of-a-woman-in-a-wheelchair-gm1348146298-425441731</a:t>
            </a:r>
          </a:p>
        </p:txBody>
      </p:sp>
    </p:spTree>
    <p:extLst>
      <p:ext uri="{BB962C8B-B14F-4D97-AF65-F5344CB8AC3E}">
        <p14:creationId xmlns:p14="http://schemas.microsoft.com/office/powerpoint/2010/main" val="3327202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323654-B6B4-45B7-CC57-2EFA121C8B9D}"/>
              </a:ext>
            </a:extLst>
          </p:cNvPr>
          <p:cNvSpPr/>
          <p:nvPr/>
        </p:nvSpPr>
        <p:spPr>
          <a:xfrm>
            <a:off x="0" y="590550"/>
            <a:ext cx="12192000" cy="56736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Human eye seen through transparent digital chart">
            <a:hlinkClick r:id="rId3" action="ppaction://hlinksldjump"/>
            <a:extLst>
              <a:ext uri="{FF2B5EF4-FFF2-40B4-BE49-F238E27FC236}">
                <a16:creationId xmlns:a16="http://schemas.microsoft.com/office/drawing/2014/main" id="{EC4320E1-93C4-44EE-A574-51742072B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84" y="1148134"/>
            <a:ext cx="3564000" cy="2036571"/>
          </a:xfrm>
          <a:prstGeom prst="rect">
            <a:avLst/>
          </a:prstGeom>
        </p:spPr>
      </p:pic>
      <p:sp>
        <p:nvSpPr>
          <p:cNvPr id="3" name="Title 2">
            <a:extLst>
              <a:ext uri="{FF2B5EF4-FFF2-40B4-BE49-F238E27FC236}">
                <a16:creationId xmlns:a16="http://schemas.microsoft.com/office/drawing/2014/main" id="{F978E82C-9059-3803-C769-BAFAB12E8753}"/>
              </a:ext>
            </a:extLst>
          </p:cNvPr>
          <p:cNvSpPr>
            <a:spLocks noGrp="1"/>
          </p:cNvSpPr>
          <p:nvPr>
            <p:ph type="title"/>
          </p:nvPr>
        </p:nvSpPr>
        <p:spPr/>
        <p:txBody>
          <a:bodyPr/>
          <a:lstStyle/>
          <a:p>
            <a:r>
              <a:rPr lang="en-GB"/>
              <a:t>Playbook</a:t>
            </a:r>
          </a:p>
        </p:txBody>
      </p:sp>
      <p:sp>
        <p:nvSpPr>
          <p:cNvPr id="4" name="Text Placeholder 3">
            <a:extLst>
              <a:ext uri="{FF2B5EF4-FFF2-40B4-BE49-F238E27FC236}">
                <a16:creationId xmlns:a16="http://schemas.microsoft.com/office/drawing/2014/main" id="{E81DCF28-655D-4728-FC89-F1F393DEDAE5}"/>
              </a:ext>
            </a:extLst>
          </p:cNvPr>
          <p:cNvSpPr>
            <a:spLocks noGrp="1"/>
          </p:cNvSpPr>
          <p:nvPr>
            <p:ph type="body" sz="quarter" idx="13"/>
          </p:nvPr>
        </p:nvSpPr>
        <p:spPr>
          <a:xfrm>
            <a:off x="429184" y="2851288"/>
            <a:ext cx="3564000" cy="695727"/>
          </a:xfrm>
        </p:spPr>
        <p:txBody>
          <a:bodyPr/>
          <a:lstStyle/>
          <a:p>
            <a:pPr lvl="0">
              <a:lnSpc>
                <a:spcPct val="100000"/>
              </a:lnSpc>
              <a:spcAft>
                <a:spcPts val="0"/>
              </a:spcAft>
              <a:buClrTx/>
              <a:defRPr/>
            </a:pPr>
            <a:r>
              <a:rPr lang="en-GB" b="1"/>
              <a:t>Strategic vision</a:t>
            </a:r>
            <a:endParaRPr lang="en-GB"/>
          </a:p>
        </p:txBody>
      </p:sp>
      <p:sp>
        <p:nvSpPr>
          <p:cNvPr id="5" name="Text Placeholder 4">
            <a:extLst>
              <a:ext uri="{FF2B5EF4-FFF2-40B4-BE49-F238E27FC236}">
                <a16:creationId xmlns:a16="http://schemas.microsoft.com/office/drawing/2014/main" id="{4D2F53E7-4659-A8C3-AE80-1D88F0754589}"/>
              </a:ext>
            </a:extLst>
          </p:cNvPr>
          <p:cNvSpPr>
            <a:spLocks noGrp="1"/>
          </p:cNvSpPr>
          <p:nvPr>
            <p:ph type="body" sz="quarter" idx="14"/>
          </p:nvPr>
        </p:nvSpPr>
        <p:spPr>
          <a:xfrm>
            <a:off x="4321562" y="2851287"/>
            <a:ext cx="3564000" cy="695727"/>
          </a:xfrm>
          <a:solidFill>
            <a:srgbClr val="F2F2F2"/>
          </a:solidFill>
        </p:spPr>
        <p:txBody>
          <a:bodyPr vert="horz" lIns="216000" tIns="216000" rIns="216000" bIns="216000" rtlCol="0">
            <a:noAutofit/>
          </a:bodyPr>
          <a:lstStyle/>
          <a:p>
            <a:pPr>
              <a:lnSpc>
                <a:spcPts val="1500"/>
              </a:lnSpc>
              <a:spcAft>
                <a:spcPts val="0"/>
              </a:spcAft>
              <a:buClrTx/>
            </a:pPr>
            <a:r>
              <a:rPr lang="en-GB" b="1"/>
              <a:t>Personal objectives and development plans</a:t>
            </a:r>
          </a:p>
        </p:txBody>
      </p:sp>
      <p:sp>
        <p:nvSpPr>
          <p:cNvPr id="6" name="Text Placeholder 5">
            <a:extLst>
              <a:ext uri="{FF2B5EF4-FFF2-40B4-BE49-F238E27FC236}">
                <a16:creationId xmlns:a16="http://schemas.microsoft.com/office/drawing/2014/main" id="{D6063056-3C74-8622-1861-82E5E36C53E9}"/>
              </a:ext>
            </a:extLst>
          </p:cNvPr>
          <p:cNvSpPr>
            <a:spLocks noGrp="1"/>
          </p:cNvSpPr>
          <p:nvPr>
            <p:ph type="body" sz="quarter" idx="15"/>
          </p:nvPr>
        </p:nvSpPr>
        <p:spPr>
          <a:xfrm>
            <a:off x="8259249" y="2851287"/>
            <a:ext cx="3564000" cy="695727"/>
          </a:xfrm>
        </p:spPr>
        <p:txBody>
          <a:bodyPr/>
          <a:lstStyle/>
          <a:p>
            <a:r>
              <a:rPr lang="en-GB" b="1"/>
              <a:t>Annual analytical plans</a:t>
            </a:r>
          </a:p>
        </p:txBody>
      </p:sp>
      <p:sp>
        <p:nvSpPr>
          <p:cNvPr id="7" name="Text Placeholder 6">
            <a:extLst>
              <a:ext uri="{FF2B5EF4-FFF2-40B4-BE49-F238E27FC236}">
                <a16:creationId xmlns:a16="http://schemas.microsoft.com/office/drawing/2014/main" id="{1F692F3D-81F4-1DA9-C86B-28E89E92874E}"/>
              </a:ext>
            </a:extLst>
          </p:cNvPr>
          <p:cNvSpPr>
            <a:spLocks noGrp="1"/>
          </p:cNvSpPr>
          <p:nvPr>
            <p:ph type="body" sz="quarter" idx="16"/>
          </p:nvPr>
        </p:nvSpPr>
        <p:spPr>
          <a:xfrm>
            <a:off x="412708" y="5632892"/>
            <a:ext cx="3564000" cy="632440"/>
          </a:xfrm>
        </p:spPr>
        <p:txBody>
          <a:bodyPr/>
          <a:lstStyle/>
          <a:p>
            <a:r>
              <a:rPr lang="en-GB" b="1"/>
              <a:t>Leadership development</a:t>
            </a:r>
          </a:p>
        </p:txBody>
      </p:sp>
      <p:sp>
        <p:nvSpPr>
          <p:cNvPr id="8" name="Text Placeholder 7">
            <a:extLst>
              <a:ext uri="{FF2B5EF4-FFF2-40B4-BE49-F238E27FC236}">
                <a16:creationId xmlns:a16="http://schemas.microsoft.com/office/drawing/2014/main" id="{6B416E70-151F-582F-F435-C28F96D3613B}"/>
              </a:ext>
            </a:extLst>
          </p:cNvPr>
          <p:cNvSpPr>
            <a:spLocks noGrp="1"/>
          </p:cNvSpPr>
          <p:nvPr>
            <p:ph type="body" sz="quarter" idx="17"/>
          </p:nvPr>
        </p:nvSpPr>
        <p:spPr>
          <a:xfrm>
            <a:off x="4366871" y="5634052"/>
            <a:ext cx="3564000" cy="631280"/>
          </a:xfrm>
        </p:spPr>
        <p:txBody>
          <a:bodyPr/>
          <a:lstStyle/>
          <a:p>
            <a:r>
              <a:rPr lang="en-GB" b="1"/>
              <a:t>Stakeholder management</a:t>
            </a:r>
          </a:p>
        </p:txBody>
      </p:sp>
      <p:pic>
        <p:nvPicPr>
          <p:cNvPr id="13" name="Picture 12">
            <a:hlinkClick r:id="rId5" action="ppaction://hlinksldjump"/>
            <a:extLst>
              <a:ext uri="{FF2B5EF4-FFF2-40B4-BE49-F238E27FC236}">
                <a16:creationId xmlns:a16="http://schemas.microsoft.com/office/drawing/2014/main" id="{7CD132B0-B20E-E1C7-9748-77458E248D7E}"/>
              </a:ext>
            </a:extLst>
          </p:cNvPr>
          <p:cNvPicPr>
            <a:picLocks noChangeAspect="1"/>
          </p:cNvPicPr>
          <p:nvPr/>
        </p:nvPicPr>
        <p:blipFill>
          <a:blip r:embed="rId6"/>
          <a:stretch>
            <a:fillRect/>
          </a:stretch>
        </p:blipFill>
        <p:spPr>
          <a:xfrm>
            <a:off x="8648699" y="3988104"/>
            <a:ext cx="2838451" cy="1703152"/>
          </a:xfrm>
          <a:prstGeom prst="rect">
            <a:avLst/>
          </a:prstGeom>
        </p:spPr>
      </p:pic>
      <p:sp>
        <p:nvSpPr>
          <p:cNvPr id="9" name="Text Placeholder 8">
            <a:extLst>
              <a:ext uri="{FF2B5EF4-FFF2-40B4-BE49-F238E27FC236}">
                <a16:creationId xmlns:a16="http://schemas.microsoft.com/office/drawing/2014/main" id="{3C11AA5C-D095-6461-785C-DD312181056C}"/>
              </a:ext>
            </a:extLst>
          </p:cNvPr>
          <p:cNvSpPr>
            <a:spLocks noGrp="1"/>
          </p:cNvSpPr>
          <p:nvPr>
            <p:ph type="body" sz="quarter" idx="18"/>
          </p:nvPr>
        </p:nvSpPr>
        <p:spPr>
          <a:xfrm>
            <a:off x="8237214" y="5632892"/>
            <a:ext cx="3586035" cy="631280"/>
          </a:xfrm>
        </p:spPr>
        <p:txBody>
          <a:bodyPr/>
          <a:lstStyle/>
          <a:p>
            <a:pPr>
              <a:lnSpc>
                <a:spcPts val="1500"/>
              </a:lnSpc>
            </a:pPr>
            <a:r>
              <a:rPr lang="en-GB" b="1"/>
              <a:t>Programme delivery pillars</a:t>
            </a:r>
          </a:p>
        </p:txBody>
      </p:sp>
      <p:pic>
        <p:nvPicPr>
          <p:cNvPr id="19" name="Picture 18" descr="Businesspeople lounging together in office">
            <a:hlinkClick r:id="rId7" action="ppaction://hlinksldjump"/>
            <a:extLst>
              <a:ext uri="{FF2B5EF4-FFF2-40B4-BE49-F238E27FC236}">
                <a16:creationId xmlns:a16="http://schemas.microsoft.com/office/drawing/2014/main" id="{2113DC0E-A1AE-BEB6-D2D7-8E9EC70C03D8}"/>
              </a:ext>
            </a:extLst>
          </p:cNvPr>
          <p:cNvPicPr>
            <a:picLocks noChangeAspect="1"/>
          </p:cNvPicPr>
          <p:nvPr/>
        </p:nvPicPr>
        <p:blipFill>
          <a:blip r:embed="rId8">
            <a:extLst>
              <a:ext uri="{28A0092B-C50C-407E-A947-70E740481C1C}">
                <a14:useLocalDpi xmlns:a14="http://schemas.microsoft.com/office/drawing/2010/main" val="0"/>
              </a:ext>
            </a:extLst>
          </a:blip>
          <a:srcRect t="36171"/>
          <a:stretch>
            <a:fillRect/>
          </a:stretch>
        </p:blipFill>
        <p:spPr>
          <a:xfrm>
            <a:off x="4366871" y="3988104"/>
            <a:ext cx="3564000" cy="1703154"/>
          </a:xfrm>
          <a:prstGeom prst="rect">
            <a:avLst/>
          </a:prstGeom>
        </p:spPr>
      </p:pic>
      <p:pic>
        <p:nvPicPr>
          <p:cNvPr id="23" name="Picture 22" descr="Exchanging ideas in the boardroom">
            <a:hlinkClick r:id="rId9" action="ppaction://hlinksldjump"/>
            <a:extLst>
              <a:ext uri="{FF2B5EF4-FFF2-40B4-BE49-F238E27FC236}">
                <a16:creationId xmlns:a16="http://schemas.microsoft.com/office/drawing/2014/main" id="{9AC47A23-06E8-582B-C421-C5298B4B59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2707" y="4006713"/>
            <a:ext cx="3564000" cy="1703153"/>
          </a:xfrm>
          <a:prstGeom prst="rect">
            <a:avLst/>
          </a:prstGeom>
        </p:spPr>
      </p:pic>
      <p:pic>
        <p:nvPicPr>
          <p:cNvPr id="25" name="Picture 24" descr="Three darts on bullseye">
            <a:extLst>
              <a:ext uri="{FF2B5EF4-FFF2-40B4-BE49-F238E27FC236}">
                <a16:creationId xmlns:a16="http://schemas.microsoft.com/office/drawing/2014/main" id="{33672F22-76E0-DFBE-AE9F-6870ED6AB6C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1562" y="1148134"/>
            <a:ext cx="3564000" cy="1703154"/>
          </a:xfrm>
          <a:prstGeom prst="rect">
            <a:avLst/>
          </a:prstGeom>
        </p:spPr>
      </p:pic>
      <p:pic>
        <p:nvPicPr>
          <p:cNvPr id="27" name="Picture 26">
            <a:hlinkClick r:id="rId12" action="ppaction://hlinksldjump"/>
            <a:extLst>
              <a:ext uri="{FF2B5EF4-FFF2-40B4-BE49-F238E27FC236}">
                <a16:creationId xmlns:a16="http://schemas.microsoft.com/office/drawing/2014/main" id="{246548DB-4397-A0BB-5178-D75E3F58319D}"/>
              </a:ext>
            </a:extLst>
          </p:cNvPr>
          <p:cNvPicPr>
            <a:picLocks noChangeAspect="1"/>
          </p:cNvPicPr>
          <p:nvPr/>
        </p:nvPicPr>
        <p:blipFill>
          <a:blip r:embed="rId13"/>
          <a:srcRect t="15195"/>
          <a:stretch>
            <a:fillRect/>
          </a:stretch>
        </p:blipFill>
        <p:spPr>
          <a:xfrm>
            <a:off x="8252796" y="1127728"/>
            <a:ext cx="3510020" cy="1527338"/>
          </a:xfrm>
          <a:prstGeom prst="rect">
            <a:avLst/>
          </a:prstGeom>
        </p:spPr>
      </p:pic>
    </p:spTree>
    <p:extLst>
      <p:ext uri="{BB962C8B-B14F-4D97-AF65-F5344CB8AC3E}">
        <p14:creationId xmlns:p14="http://schemas.microsoft.com/office/powerpoint/2010/main" val="2421025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679A7-1CB9-D107-42C2-C7B3CE73F429}"/>
            </a:ext>
          </a:extLst>
        </p:cNvPr>
        <p:cNvGrpSpPr/>
        <p:nvPr/>
      </p:nvGrpSpPr>
      <p:grpSpPr>
        <a:xfrm>
          <a:off x="0" y="0"/>
          <a:ext cx="0" cy="0"/>
          <a:chOff x="0" y="0"/>
          <a:chExt cx="0" cy="0"/>
        </a:xfrm>
      </p:grpSpPr>
      <p:sp>
        <p:nvSpPr>
          <p:cNvPr id="29" name="Oval 28">
            <a:extLst>
              <a:ext uri="{FF2B5EF4-FFF2-40B4-BE49-F238E27FC236}">
                <a16:creationId xmlns:a16="http://schemas.microsoft.com/office/drawing/2014/main" id="{AB828D5B-9952-C2C0-C3E0-208338229E91}"/>
              </a:ext>
            </a:extLst>
          </p:cNvPr>
          <p:cNvSpPr/>
          <p:nvPr/>
        </p:nvSpPr>
        <p:spPr>
          <a:xfrm>
            <a:off x="1476375" y="314325"/>
            <a:ext cx="10134600" cy="6111675"/>
          </a:xfrm>
          <a:prstGeom prst="ellipse">
            <a:avLst/>
          </a:prstGeom>
          <a:solidFill>
            <a:srgbClr val="0072CE"/>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55600"/>
            <a:r>
              <a:rPr lang="en-GB" sz="4000" b="1">
                <a:solidFill>
                  <a:schemeClr val="bg1"/>
                </a:solidFill>
              </a:rPr>
              <a:t>Strategic vision</a:t>
            </a:r>
          </a:p>
          <a:p>
            <a:pPr marL="355600"/>
            <a:r>
              <a:rPr lang="en-GB" sz="3000">
                <a:solidFill>
                  <a:schemeClr val="bg1"/>
                </a:solidFill>
              </a:rPr>
              <a:t>“The team has the </a:t>
            </a:r>
            <a:r>
              <a:rPr lang="en-GB" sz="3000" b="1">
                <a:solidFill>
                  <a:schemeClr val="bg1"/>
                </a:solidFill>
              </a:rPr>
              <a:t>right amount </a:t>
            </a:r>
            <a:r>
              <a:rPr lang="en-GB" sz="3000">
                <a:solidFill>
                  <a:schemeClr val="bg1"/>
                </a:solidFill>
              </a:rPr>
              <a:t>of the </a:t>
            </a:r>
            <a:r>
              <a:rPr lang="en-GB" sz="3000" b="1">
                <a:solidFill>
                  <a:schemeClr val="bg1"/>
                </a:solidFill>
              </a:rPr>
              <a:t>right skills </a:t>
            </a:r>
            <a:r>
              <a:rPr lang="en-GB" sz="3000">
                <a:solidFill>
                  <a:schemeClr val="bg1"/>
                </a:solidFill>
              </a:rPr>
              <a:t>at the </a:t>
            </a:r>
            <a:r>
              <a:rPr lang="en-GB" sz="3000" b="1">
                <a:solidFill>
                  <a:schemeClr val="bg1"/>
                </a:solidFill>
              </a:rPr>
              <a:t>right levels </a:t>
            </a:r>
            <a:r>
              <a:rPr lang="en-GB" sz="3000">
                <a:solidFill>
                  <a:schemeClr val="bg1"/>
                </a:solidFill>
              </a:rPr>
              <a:t>at the </a:t>
            </a:r>
            <a:r>
              <a:rPr lang="en-GB" sz="3000" b="1">
                <a:solidFill>
                  <a:schemeClr val="bg1"/>
                </a:solidFill>
              </a:rPr>
              <a:t>right time </a:t>
            </a:r>
            <a:r>
              <a:rPr lang="en-GB" sz="3000">
                <a:solidFill>
                  <a:schemeClr val="bg1"/>
                </a:solidFill>
              </a:rPr>
              <a:t>in order to </a:t>
            </a:r>
            <a:r>
              <a:rPr lang="en-GB" sz="3000" b="1">
                <a:solidFill>
                  <a:schemeClr val="bg1"/>
                </a:solidFill>
              </a:rPr>
              <a:t>recruit, retain, and develop</a:t>
            </a:r>
            <a:r>
              <a:rPr lang="en-GB" sz="3000">
                <a:solidFill>
                  <a:schemeClr val="bg1"/>
                </a:solidFill>
              </a:rPr>
              <a:t> </a:t>
            </a:r>
            <a:r>
              <a:rPr lang="en-GB" sz="3000" b="1">
                <a:solidFill>
                  <a:schemeClr val="bg1"/>
                </a:solidFill>
              </a:rPr>
              <a:t>highly skilled analysts </a:t>
            </a:r>
            <a:r>
              <a:rPr lang="en-GB" sz="3000">
                <a:solidFill>
                  <a:schemeClr val="bg1"/>
                </a:solidFill>
              </a:rPr>
              <a:t>and achieve the team’s wider vision.”</a:t>
            </a:r>
          </a:p>
        </p:txBody>
      </p:sp>
      <p:pic>
        <p:nvPicPr>
          <p:cNvPr id="33" name="Picture 32" descr="Human eye seen through transparent digital chart">
            <a:extLst>
              <a:ext uri="{FF2B5EF4-FFF2-40B4-BE49-F238E27FC236}">
                <a16:creationId xmlns:a16="http://schemas.microsoft.com/office/drawing/2014/main" id="{EA60038D-1021-5CB2-4FD7-0AADAB31C887}"/>
              </a:ext>
            </a:extLst>
          </p:cNvPr>
          <p:cNvPicPr>
            <a:picLocks noChangeAspect="1"/>
          </p:cNvPicPr>
          <p:nvPr/>
        </p:nvPicPr>
        <p:blipFill>
          <a:blip r:embed="rId3">
            <a:extLst>
              <a:ext uri="{28A0092B-C50C-407E-A947-70E740481C1C}">
                <a14:useLocalDpi xmlns:a14="http://schemas.microsoft.com/office/drawing/2010/main" val="0"/>
              </a:ext>
            </a:extLst>
          </a:blip>
          <a:srcRect r="25451"/>
          <a:stretch>
            <a:fillRect/>
          </a:stretch>
        </p:blipFill>
        <p:spPr>
          <a:xfrm>
            <a:off x="429184" y="1148134"/>
            <a:ext cx="2656916" cy="2128466"/>
          </a:xfrm>
          <a:prstGeom prst="rect">
            <a:avLst/>
          </a:prstGeom>
        </p:spPr>
      </p:pic>
      <p:sp>
        <p:nvSpPr>
          <p:cNvPr id="37" name="TextBox 36">
            <a:extLst>
              <a:ext uri="{FF2B5EF4-FFF2-40B4-BE49-F238E27FC236}">
                <a16:creationId xmlns:a16="http://schemas.microsoft.com/office/drawing/2014/main" id="{72F38D64-1922-6119-EF51-F4CCB12DD16E}"/>
              </a:ext>
            </a:extLst>
          </p:cNvPr>
          <p:cNvSpPr txBox="1"/>
          <p:nvPr/>
        </p:nvSpPr>
        <p:spPr>
          <a:xfrm>
            <a:off x="429185" y="1148135"/>
            <a:ext cx="2656915" cy="2128466"/>
          </a:xfrm>
          <a:prstGeom prst="rect">
            <a:avLst/>
          </a:prstGeom>
          <a:solidFill>
            <a:srgbClr val="D9D9D9">
              <a:alpha val="50196"/>
            </a:srgbClr>
          </a:solidFill>
        </p:spPr>
        <p:txBody>
          <a:bodyPr wrap="square" rtlCol="0">
            <a:spAutoFit/>
          </a:bodyPr>
          <a:lstStyle/>
          <a:p>
            <a:endParaRPr lang="en-GB"/>
          </a:p>
        </p:txBody>
      </p:sp>
    </p:spTree>
    <p:extLst>
      <p:ext uri="{BB962C8B-B14F-4D97-AF65-F5344CB8AC3E}">
        <p14:creationId xmlns:p14="http://schemas.microsoft.com/office/powerpoint/2010/main" val="664758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C3499-2AA3-9B64-8BB2-C8BEFC41EBFA}"/>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B86C85C2-E2FB-7A64-86DB-89BC7FF22921}"/>
              </a:ext>
            </a:extLst>
          </p:cNvPr>
          <p:cNvSpPr/>
          <p:nvPr/>
        </p:nvSpPr>
        <p:spPr>
          <a:xfrm>
            <a:off x="646112" y="187325"/>
            <a:ext cx="11202988" cy="6111675"/>
          </a:xfrm>
          <a:prstGeom prst="ellipse">
            <a:avLst/>
          </a:prstGeom>
          <a:solidFill>
            <a:srgbClr val="0072CE"/>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168400"/>
            <a:r>
              <a:rPr lang="en-GB" sz="4000" b="1">
                <a:solidFill>
                  <a:schemeClr val="bg1"/>
                </a:solidFill>
              </a:rPr>
              <a:t>Team-wide personal objective:</a:t>
            </a:r>
          </a:p>
          <a:p>
            <a:pPr marL="1168400" lvl="1">
              <a:buFont typeface="+mj-lt"/>
              <a:buAutoNum type="arabicPeriod"/>
            </a:pPr>
            <a:r>
              <a:rPr lang="en-GB" sz="3000">
                <a:solidFill>
                  <a:schemeClr val="bg1"/>
                </a:solidFill>
              </a:rPr>
              <a:t> Achieve the team’s core skills profile and ensure direct reports achieve core skills profile competencies</a:t>
            </a:r>
          </a:p>
          <a:p>
            <a:pPr marL="1168400" lvl="1">
              <a:buFont typeface="+mj-lt"/>
              <a:buAutoNum type="arabicPeriod"/>
            </a:pPr>
            <a:r>
              <a:rPr lang="en-GB" sz="3000">
                <a:solidFill>
                  <a:schemeClr val="bg1"/>
                </a:solidFill>
              </a:rPr>
              <a:t> Facilitate team learning sessions, without being an expert, at appropriate frequency</a:t>
            </a:r>
          </a:p>
        </p:txBody>
      </p:sp>
      <p:pic>
        <p:nvPicPr>
          <p:cNvPr id="4" name="Picture 3" descr="Three darts on bullseye">
            <a:extLst>
              <a:ext uri="{FF2B5EF4-FFF2-40B4-BE49-F238E27FC236}">
                <a16:creationId xmlns:a16="http://schemas.microsoft.com/office/drawing/2014/main" id="{E0FD9C5F-4D74-1EC2-4D39-CD4D357ED222}"/>
              </a:ext>
            </a:extLst>
          </p:cNvPr>
          <p:cNvPicPr>
            <a:picLocks noChangeAspect="1"/>
          </p:cNvPicPr>
          <p:nvPr/>
        </p:nvPicPr>
        <p:blipFill>
          <a:blip r:embed="rId3">
            <a:extLst>
              <a:ext uri="{28A0092B-C50C-407E-A947-70E740481C1C}">
                <a14:useLocalDpi xmlns:a14="http://schemas.microsoft.com/office/drawing/2010/main" val="0"/>
              </a:ext>
            </a:extLst>
          </a:blip>
          <a:srcRect l="28764"/>
          <a:stretch>
            <a:fillRect/>
          </a:stretch>
        </p:blipFill>
        <p:spPr>
          <a:xfrm>
            <a:off x="215900" y="850900"/>
            <a:ext cx="2538862" cy="1703154"/>
          </a:xfrm>
          <a:prstGeom prst="rect">
            <a:avLst/>
          </a:prstGeom>
        </p:spPr>
      </p:pic>
      <p:sp>
        <p:nvSpPr>
          <p:cNvPr id="5" name="TextBox 4">
            <a:extLst>
              <a:ext uri="{FF2B5EF4-FFF2-40B4-BE49-F238E27FC236}">
                <a16:creationId xmlns:a16="http://schemas.microsoft.com/office/drawing/2014/main" id="{031DF3C4-0DE9-89FF-CB28-0221883F3CBE}"/>
              </a:ext>
            </a:extLst>
          </p:cNvPr>
          <p:cNvSpPr txBox="1"/>
          <p:nvPr/>
        </p:nvSpPr>
        <p:spPr>
          <a:xfrm>
            <a:off x="215900" y="850900"/>
            <a:ext cx="2538862" cy="1703154"/>
          </a:xfrm>
          <a:prstGeom prst="rect">
            <a:avLst/>
          </a:prstGeom>
          <a:solidFill>
            <a:srgbClr val="D9D9D9">
              <a:alpha val="50196"/>
            </a:srgbClr>
          </a:solidFill>
        </p:spPr>
        <p:txBody>
          <a:bodyPr wrap="square" rtlCol="0">
            <a:spAutoFit/>
          </a:bodyPr>
          <a:lstStyle/>
          <a:p>
            <a:endParaRPr lang="en-GB"/>
          </a:p>
        </p:txBody>
      </p:sp>
    </p:spTree>
    <p:extLst>
      <p:ext uri="{BB962C8B-B14F-4D97-AF65-F5344CB8AC3E}">
        <p14:creationId xmlns:p14="http://schemas.microsoft.com/office/powerpoint/2010/main" val="2116436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99AFF8-6443-6BE3-66D0-017036057DAF}"/>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8A3ACF8B-FFBE-0B42-FDDF-4C5AC36A03E8}"/>
              </a:ext>
            </a:extLst>
          </p:cNvPr>
          <p:cNvSpPr/>
          <p:nvPr/>
        </p:nvSpPr>
        <p:spPr>
          <a:xfrm>
            <a:off x="646112" y="187325"/>
            <a:ext cx="11042818" cy="6111675"/>
          </a:xfrm>
          <a:prstGeom prst="ellipse">
            <a:avLst/>
          </a:prstGeom>
          <a:solidFill>
            <a:srgbClr val="0072CE"/>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435100" indent="-342900"/>
            <a:r>
              <a:rPr lang="en-GB" sz="4000" b="1">
                <a:solidFill>
                  <a:schemeClr val="bg1"/>
                </a:solidFill>
              </a:rPr>
              <a:t>Leadership Development</a:t>
            </a:r>
          </a:p>
          <a:p>
            <a:pPr marL="1663700" indent="-571500">
              <a:buFont typeface="Wingdings" panose="05000000000000000000" pitchFamily="2" charset="2"/>
              <a:buChar char="ü"/>
            </a:pPr>
            <a:r>
              <a:rPr lang="en-GB" sz="3000">
                <a:solidFill>
                  <a:schemeClr val="bg1"/>
                </a:solidFill>
              </a:rPr>
              <a:t>Strategy development</a:t>
            </a:r>
          </a:p>
          <a:p>
            <a:pPr marL="1663700" indent="-571500">
              <a:buFont typeface="Wingdings" panose="05000000000000000000" pitchFamily="2" charset="2"/>
              <a:buChar char="ü"/>
            </a:pPr>
            <a:r>
              <a:rPr lang="en-GB" sz="3000">
                <a:solidFill>
                  <a:schemeClr val="bg1"/>
                </a:solidFill>
              </a:rPr>
              <a:t>Project planning</a:t>
            </a:r>
          </a:p>
          <a:p>
            <a:pPr marL="1663700" indent="-571500">
              <a:buFont typeface="Wingdings" panose="05000000000000000000" pitchFamily="2" charset="2"/>
              <a:buChar char="ü"/>
            </a:pPr>
            <a:r>
              <a:rPr lang="en-GB" sz="3000">
                <a:solidFill>
                  <a:schemeClr val="bg1"/>
                </a:solidFill>
              </a:rPr>
              <a:t>Project management</a:t>
            </a:r>
          </a:p>
          <a:p>
            <a:pPr marL="1663700" indent="-571500">
              <a:buFont typeface="Wingdings" panose="05000000000000000000" pitchFamily="2" charset="2"/>
              <a:buChar char="ü"/>
            </a:pPr>
            <a:r>
              <a:rPr lang="en-GB" sz="3000">
                <a:solidFill>
                  <a:schemeClr val="bg1"/>
                </a:solidFill>
              </a:rPr>
              <a:t>Governance</a:t>
            </a:r>
          </a:p>
          <a:p>
            <a:pPr marL="1663700" indent="-571500">
              <a:buFont typeface="Wingdings" panose="05000000000000000000" pitchFamily="2" charset="2"/>
              <a:buChar char="ü"/>
            </a:pPr>
            <a:r>
              <a:rPr lang="en-GB" sz="3000">
                <a:solidFill>
                  <a:schemeClr val="bg1"/>
                </a:solidFill>
              </a:rPr>
              <a:t>Using informal authority</a:t>
            </a:r>
          </a:p>
          <a:p>
            <a:pPr marL="1663700" indent="-571500">
              <a:buFont typeface="Wingdings" panose="05000000000000000000" pitchFamily="2" charset="2"/>
              <a:buChar char="ü"/>
            </a:pPr>
            <a:r>
              <a:rPr lang="en-GB" sz="3000">
                <a:solidFill>
                  <a:schemeClr val="bg1"/>
                </a:solidFill>
              </a:rPr>
              <a:t>Stakeholder influencing</a:t>
            </a:r>
          </a:p>
        </p:txBody>
      </p:sp>
      <p:pic>
        <p:nvPicPr>
          <p:cNvPr id="6" name="Picture 5" descr="Exchanging ideas in the boardroom">
            <a:extLst>
              <a:ext uri="{FF2B5EF4-FFF2-40B4-BE49-F238E27FC236}">
                <a16:creationId xmlns:a16="http://schemas.microsoft.com/office/drawing/2014/main" id="{D7C2E4E9-6699-3BF2-A0B5-7181F18A0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21" y="559001"/>
            <a:ext cx="2463711" cy="1703153"/>
          </a:xfrm>
          <a:prstGeom prst="rect">
            <a:avLst/>
          </a:prstGeom>
        </p:spPr>
      </p:pic>
      <p:sp>
        <p:nvSpPr>
          <p:cNvPr id="5" name="TextBox 4">
            <a:extLst>
              <a:ext uri="{FF2B5EF4-FFF2-40B4-BE49-F238E27FC236}">
                <a16:creationId xmlns:a16="http://schemas.microsoft.com/office/drawing/2014/main" id="{84CFFCDE-485E-CC86-24D4-8591708A725E}"/>
              </a:ext>
            </a:extLst>
          </p:cNvPr>
          <p:cNvSpPr txBox="1"/>
          <p:nvPr/>
        </p:nvSpPr>
        <p:spPr>
          <a:xfrm>
            <a:off x="540645" y="559000"/>
            <a:ext cx="2538862" cy="1703154"/>
          </a:xfrm>
          <a:prstGeom prst="rect">
            <a:avLst/>
          </a:prstGeom>
          <a:solidFill>
            <a:srgbClr val="D9D9D9">
              <a:alpha val="50196"/>
            </a:srgbClr>
          </a:solidFill>
        </p:spPr>
        <p:txBody>
          <a:bodyPr wrap="square" rtlCol="0">
            <a:spAutoFit/>
          </a:bodyPr>
          <a:lstStyle/>
          <a:p>
            <a:endParaRPr lang="en-GB"/>
          </a:p>
        </p:txBody>
      </p:sp>
    </p:spTree>
    <p:extLst>
      <p:ext uri="{BB962C8B-B14F-4D97-AF65-F5344CB8AC3E}">
        <p14:creationId xmlns:p14="http://schemas.microsoft.com/office/powerpoint/2010/main" val="17611856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D1669-AF1D-CEF1-4682-FB420DD67688}"/>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0D932C0A-0C7E-E92B-7CA4-84BF29DB6C19}"/>
              </a:ext>
            </a:extLst>
          </p:cNvPr>
          <p:cNvSpPr/>
          <p:nvPr/>
        </p:nvSpPr>
        <p:spPr>
          <a:xfrm>
            <a:off x="646112" y="187325"/>
            <a:ext cx="11042818" cy="6111675"/>
          </a:xfrm>
          <a:prstGeom prst="ellipse">
            <a:avLst/>
          </a:prstGeom>
          <a:solidFill>
            <a:srgbClr val="0072CE"/>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435100" indent="-342900"/>
            <a:r>
              <a:rPr lang="en-GB" sz="4000" b="1">
                <a:solidFill>
                  <a:schemeClr val="bg1"/>
                </a:solidFill>
              </a:rPr>
              <a:t>Stakeholder Management</a:t>
            </a:r>
          </a:p>
          <a:p>
            <a:pPr marL="1663700" indent="-571500">
              <a:buFont typeface="Wingdings" panose="05000000000000000000" pitchFamily="2" charset="2"/>
              <a:buChar char="ü"/>
            </a:pPr>
            <a:r>
              <a:rPr lang="en-GB" sz="3000">
                <a:solidFill>
                  <a:schemeClr val="bg1"/>
                </a:solidFill>
              </a:rPr>
              <a:t>Mapping internal &amp; external</a:t>
            </a:r>
          </a:p>
          <a:p>
            <a:pPr marL="1663700" indent="-571500">
              <a:buFont typeface="Wingdings" panose="05000000000000000000" pitchFamily="2" charset="2"/>
              <a:buChar char="ü"/>
            </a:pPr>
            <a:r>
              <a:rPr lang="en-GB" sz="3000">
                <a:solidFill>
                  <a:schemeClr val="bg1"/>
                </a:solidFill>
              </a:rPr>
              <a:t>Influencing without formal authority</a:t>
            </a:r>
          </a:p>
          <a:p>
            <a:pPr marL="1663700" indent="-571500">
              <a:buFont typeface="Wingdings" panose="05000000000000000000" pitchFamily="2" charset="2"/>
              <a:buChar char="ü"/>
            </a:pPr>
            <a:r>
              <a:rPr lang="en-GB" sz="3000">
                <a:solidFill>
                  <a:schemeClr val="bg1"/>
                </a:solidFill>
              </a:rPr>
              <a:t>Tactical influencing</a:t>
            </a:r>
          </a:p>
          <a:p>
            <a:pPr marL="1663700" indent="-571500">
              <a:buFont typeface="Wingdings" panose="05000000000000000000" pitchFamily="2" charset="2"/>
              <a:buChar char="ü"/>
            </a:pPr>
            <a:r>
              <a:rPr lang="en-GB" sz="3000">
                <a:solidFill>
                  <a:schemeClr val="bg1"/>
                </a:solidFill>
              </a:rPr>
              <a:t>Inspiring belief to change mindsets</a:t>
            </a:r>
          </a:p>
          <a:p>
            <a:pPr marL="1663700" indent="-571500">
              <a:buFont typeface="Wingdings" panose="05000000000000000000" pitchFamily="2" charset="2"/>
              <a:buChar char="ü"/>
            </a:pPr>
            <a:r>
              <a:rPr lang="en-GB" sz="3000">
                <a:solidFill>
                  <a:schemeClr val="bg1"/>
                </a:solidFill>
              </a:rPr>
              <a:t>Strategic networking for influence</a:t>
            </a:r>
          </a:p>
        </p:txBody>
      </p:sp>
      <p:pic>
        <p:nvPicPr>
          <p:cNvPr id="4" name="Picture 3" descr="Businesspeople lounging together in office">
            <a:extLst>
              <a:ext uri="{FF2B5EF4-FFF2-40B4-BE49-F238E27FC236}">
                <a16:creationId xmlns:a16="http://schemas.microsoft.com/office/drawing/2014/main" id="{AF2C63BA-9DCF-0A0A-BA9E-28B644294CE3}"/>
              </a:ext>
            </a:extLst>
          </p:cNvPr>
          <p:cNvPicPr>
            <a:picLocks noChangeAspect="1"/>
          </p:cNvPicPr>
          <p:nvPr/>
        </p:nvPicPr>
        <p:blipFill>
          <a:blip r:embed="rId3">
            <a:extLst>
              <a:ext uri="{28A0092B-C50C-407E-A947-70E740481C1C}">
                <a14:useLocalDpi xmlns:a14="http://schemas.microsoft.com/office/drawing/2010/main" val="0"/>
              </a:ext>
            </a:extLst>
          </a:blip>
          <a:srcRect t="36171"/>
          <a:stretch>
            <a:fillRect/>
          </a:stretch>
        </p:blipFill>
        <p:spPr>
          <a:xfrm>
            <a:off x="578221" y="559000"/>
            <a:ext cx="2463711" cy="1703154"/>
          </a:xfrm>
          <a:prstGeom prst="rect">
            <a:avLst/>
          </a:prstGeom>
        </p:spPr>
      </p:pic>
      <p:sp>
        <p:nvSpPr>
          <p:cNvPr id="5" name="TextBox 4">
            <a:extLst>
              <a:ext uri="{FF2B5EF4-FFF2-40B4-BE49-F238E27FC236}">
                <a16:creationId xmlns:a16="http://schemas.microsoft.com/office/drawing/2014/main" id="{D7E07ED3-2DE3-BA7B-72F4-48B4C5A69674}"/>
              </a:ext>
            </a:extLst>
          </p:cNvPr>
          <p:cNvSpPr txBox="1"/>
          <p:nvPr/>
        </p:nvSpPr>
        <p:spPr>
          <a:xfrm>
            <a:off x="540645" y="559000"/>
            <a:ext cx="2501287" cy="1703154"/>
          </a:xfrm>
          <a:prstGeom prst="rect">
            <a:avLst/>
          </a:prstGeom>
          <a:solidFill>
            <a:srgbClr val="D9D9D9">
              <a:alpha val="50196"/>
            </a:srgbClr>
          </a:solidFill>
        </p:spPr>
        <p:txBody>
          <a:bodyPr wrap="square" rtlCol="0">
            <a:spAutoFit/>
          </a:bodyPr>
          <a:lstStyle/>
          <a:p>
            <a:endParaRPr lang="en-GB"/>
          </a:p>
        </p:txBody>
      </p:sp>
    </p:spTree>
    <p:extLst>
      <p:ext uri="{BB962C8B-B14F-4D97-AF65-F5344CB8AC3E}">
        <p14:creationId xmlns:p14="http://schemas.microsoft.com/office/powerpoint/2010/main" val="1987156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D60AE-C5F8-3389-1901-9B96E47B3613}"/>
            </a:ext>
          </a:extLst>
        </p:cNvPr>
        <p:cNvGrpSpPr/>
        <p:nvPr/>
      </p:nvGrpSpPr>
      <p:grpSpPr>
        <a:xfrm>
          <a:off x="0" y="0"/>
          <a:ext cx="0" cy="0"/>
          <a:chOff x="0" y="0"/>
          <a:chExt cx="0" cy="0"/>
        </a:xfrm>
      </p:grpSpPr>
      <p:sp>
        <p:nvSpPr>
          <p:cNvPr id="2" name="Oval 1">
            <a:extLst>
              <a:ext uri="{FF2B5EF4-FFF2-40B4-BE49-F238E27FC236}">
                <a16:creationId xmlns:a16="http://schemas.microsoft.com/office/drawing/2014/main" id="{E30A6B28-1895-88E4-7C07-C364594FCDA7}"/>
              </a:ext>
            </a:extLst>
          </p:cNvPr>
          <p:cNvSpPr/>
          <p:nvPr/>
        </p:nvSpPr>
        <p:spPr>
          <a:xfrm>
            <a:off x="1326775" y="187325"/>
            <a:ext cx="10362155" cy="6111675"/>
          </a:xfrm>
          <a:prstGeom prst="ellipse">
            <a:avLst/>
          </a:prstGeom>
          <a:solidFill>
            <a:srgbClr val="0072CE"/>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435100" indent="-342900"/>
            <a:r>
              <a:rPr lang="en-GB" sz="4000" b="1">
                <a:solidFill>
                  <a:schemeClr val="bg1"/>
                </a:solidFill>
              </a:rPr>
              <a:t>Annual Analytical Plan</a:t>
            </a:r>
          </a:p>
          <a:p>
            <a:pPr marL="1549400" indent="-457200">
              <a:buFont typeface="Wingdings" panose="05000000000000000000" pitchFamily="2" charset="2"/>
              <a:buChar char="ü"/>
            </a:pPr>
            <a:r>
              <a:rPr lang="en-GB" sz="3000">
                <a:solidFill>
                  <a:schemeClr val="bg1"/>
                </a:solidFill>
              </a:rPr>
              <a:t>Aligned to strategic objectives,</a:t>
            </a:r>
          </a:p>
          <a:p>
            <a:pPr marL="1549400" indent="-457200">
              <a:buFont typeface="Wingdings" panose="05000000000000000000" pitchFamily="2" charset="2"/>
              <a:buChar char="ü"/>
            </a:pPr>
            <a:r>
              <a:rPr lang="en-GB" sz="3000">
                <a:solidFill>
                  <a:schemeClr val="bg1"/>
                </a:solidFill>
              </a:rPr>
              <a:t>Delivers the business plan</a:t>
            </a:r>
            <a:endParaRPr lang="en-GB" sz="3000">
              <a:solidFill>
                <a:schemeClr val="bg1"/>
              </a:solidFill>
              <a:cs typeface="Arial"/>
            </a:endParaRPr>
          </a:p>
          <a:p>
            <a:pPr marL="1549400" indent="-457200">
              <a:buFont typeface="Wingdings" panose="05000000000000000000" pitchFamily="2" charset="2"/>
              <a:buChar char="ü"/>
            </a:pPr>
            <a:r>
              <a:rPr lang="en-GB" sz="3000">
                <a:solidFill>
                  <a:schemeClr val="bg1"/>
                </a:solidFill>
              </a:rPr>
              <a:t>Incorporates individual dev plans</a:t>
            </a:r>
            <a:endParaRPr lang="en-GB" sz="3000">
              <a:solidFill>
                <a:schemeClr val="bg1"/>
              </a:solidFill>
              <a:cs typeface="Arial"/>
            </a:endParaRPr>
          </a:p>
          <a:p>
            <a:pPr marL="1549400" indent="-457200">
              <a:buFont typeface="Wingdings" panose="05000000000000000000" pitchFamily="2" charset="2"/>
              <a:buChar char="ü"/>
            </a:pPr>
            <a:r>
              <a:rPr lang="en-GB" sz="3000">
                <a:solidFill>
                  <a:schemeClr val="bg1"/>
                </a:solidFill>
              </a:rPr>
              <a:t>Operating model: 60-80% routine &amp; strategic and 20-30% urgent/responsive</a:t>
            </a:r>
          </a:p>
          <a:p>
            <a:pPr marL="1549400" indent="-457200">
              <a:buFont typeface="Wingdings" panose="05000000000000000000" pitchFamily="2" charset="2"/>
              <a:buChar char="ü"/>
            </a:pPr>
            <a:r>
              <a:rPr lang="en-GB" sz="3000">
                <a:solidFill>
                  <a:schemeClr val="bg1"/>
                </a:solidFill>
              </a:rPr>
              <a:t>Self-service tools free up analyst time for strategic work</a:t>
            </a:r>
          </a:p>
          <a:p>
            <a:pPr marL="1549400" indent="-457200">
              <a:buFont typeface="Wingdings" panose="05000000000000000000" pitchFamily="2" charset="2"/>
              <a:buChar char="ü"/>
            </a:pPr>
            <a:r>
              <a:rPr lang="en-GB" sz="3000">
                <a:solidFill>
                  <a:schemeClr val="bg1"/>
                </a:solidFill>
              </a:rPr>
              <a:t>Regular stakeholder reviews</a:t>
            </a:r>
          </a:p>
          <a:p>
            <a:pPr marL="1549400" indent="-457200">
              <a:buFont typeface="Wingdings" panose="05000000000000000000" pitchFamily="2" charset="2"/>
              <a:buChar char="ü"/>
            </a:pPr>
            <a:r>
              <a:rPr lang="en-GB" sz="3000">
                <a:solidFill>
                  <a:schemeClr val="bg1"/>
                </a:solidFill>
              </a:rPr>
              <a:t>Protected time in 70:20:10</a:t>
            </a:r>
          </a:p>
        </p:txBody>
      </p:sp>
      <p:pic>
        <p:nvPicPr>
          <p:cNvPr id="3" name="Picture 2">
            <a:extLst>
              <a:ext uri="{FF2B5EF4-FFF2-40B4-BE49-F238E27FC236}">
                <a16:creationId xmlns:a16="http://schemas.microsoft.com/office/drawing/2014/main" id="{A603CECA-BF2E-E323-9499-DE93080F5296}"/>
              </a:ext>
            </a:extLst>
          </p:cNvPr>
          <p:cNvPicPr>
            <a:picLocks noChangeAspect="1"/>
          </p:cNvPicPr>
          <p:nvPr/>
        </p:nvPicPr>
        <p:blipFill>
          <a:blip r:embed="rId3"/>
          <a:srcRect t="15195"/>
          <a:stretch>
            <a:fillRect/>
          </a:stretch>
        </p:blipFill>
        <p:spPr>
          <a:xfrm>
            <a:off x="503069" y="558999"/>
            <a:ext cx="3242585" cy="2870001"/>
          </a:xfrm>
          <a:prstGeom prst="rect">
            <a:avLst/>
          </a:prstGeom>
        </p:spPr>
      </p:pic>
    </p:spTree>
    <p:extLst>
      <p:ext uri="{BB962C8B-B14F-4D97-AF65-F5344CB8AC3E}">
        <p14:creationId xmlns:p14="http://schemas.microsoft.com/office/powerpoint/2010/main" val="2407900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07D96-09B4-FF8F-63CB-629B80FDE6F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CB39C217-DFCE-9D6F-C949-3BA07E5840E5}"/>
              </a:ext>
            </a:extLst>
          </p:cNvPr>
          <p:cNvPicPr>
            <a:picLocks noChangeAspect="1"/>
          </p:cNvPicPr>
          <p:nvPr/>
        </p:nvPicPr>
        <p:blipFill>
          <a:blip r:embed="rId3"/>
          <a:stretch>
            <a:fillRect/>
          </a:stretch>
        </p:blipFill>
        <p:spPr>
          <a:xfrm>
            <a:off x="5809485" y="1004622"/>
            <a:ext cx="5790844" cy="4989576"/>
          </a:xfrm>
          <a:prstGeom prst="rect">
            <a:avLst/>
          </a:prstGeom>
        </p:spPr>
      </p:pic>
      <p:sp>
        <p:nvSpPr>
          <p:cNvPr id="10" name="TextBox 9">
            <a:extLst>
              <a:ext uri="{FF2B5EF4-FFF2-40B4-BE49-F238E27FC236}">
                <a16:creationId xmlns:a16="http://schemas.microsoft.com/office/drawing/2014/main" id="{AE63AB32-31BC-7E4E-27A4-3D62C855D482}"/>
              </a:ext>
            </a:extLst>
          </p:cNvPr>
          <p:cNvSpPr txBox="1"/>
          <p:nvPr/>
        </p:nvSpPr>
        <p:spPr>
          <a:xfrm>
            <a:off x="-415863" y="4055206"/>
            <a:ext cx="5921188" cy="1938992"/>
          </a:xfrm>
          <a:prstGeom prst="rect">
            <a:avLst/>
          </a:prstGeom>
          <a:noFill/>
        </p:spPr>
        <p:txBody>
          <a:bodyPr wrap="square">
            <a:spAutoFit/>
          </a:bodyPr>
          <a:lstStyle/>
          <a:p>
            <a:pPr marL="1076325" indent="15875"/>
            <a:r>
              <a:rPr lang="en-GB" sz="4000" b="1">
                <a:solidFill>
                  <a:srgbClr val="00468A"/>
                </a:solidFill>
              </a:rPr>
              <a:t>Learning &amp; Development Programme Pillars</a:t>
            </a:r>
          </a:p>
        </p:txBody>
      </p:sp>
      <p:pic>
        <p:nvPicPr>
          <p:cNvPr id="3" name="Picture 2">
            <a:extLst>
              <a:ext uri="{FF2B5EF4-FFF2-40B4-BE49-F238E27FC236}">
                <a16:creationId xmlns:a16="http://schemas.microsoft.com/office/drawing/2014/main" id="{091F076B-F01D-F2FB-A4B4-A7CD6C029EFA}"/>
              </a:ext>
            </a:extLst>
          </p:cNvPr>
          <p:cNvPicPr>
            <a:picLocks noChangeAspect="1"/>
          </p:cNvPicPr>
          <p:nvPr/>
        </p:nvPicPr>
        <p:blipFill>
          <a:blip r:embed="rId4"/>
          <a:stretch>
            <a:fillRect/>
          </a:stretch>
        </p:blipFill>
        <p:spPr>
          <a:xfrm>
            <a:off x="727138" y="520502"/>
            <a:ext cx="4321112" cy="3146170"/>
          </a:xfrm>
          <a:prstGeom prst="rect">
            <a:avLst/>
          </a:prstGeom>
        </p:spPr>
      </p:pic>
    </p:spTree>
    <p:extLst>
      <p:ext uri="{BB962C8B-B14F-4D97-AF65-F5344CB8AC3E}">
        <p14:creationId xmlns:p14="http://schemas.microsoft.com/office/powerpoint/2010/main" val="11491003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NHS Theme">
  <a:themeElements>
    <a:clrScheme name="Custom 2">
      <a:dk1>
        <a:srgbClr val="FFFFFF"/>
      </a:dk1>
      <a:lt1>
        <a:srgbClr val="231F20"/>
      </a:lt1>
      <a:dk2>
        <a:srgbClr val="005EB8"/>
      </a:dk2>
      <a:lt2>
        <a:srgbClr val="F4F6F8"/>
      </a:lt2>
      <a:accent1>
        <a:srgbClr val="003087"/>
      </a:accent1>
      <a:accent2>
        <a:srgbClr val="768692"/>
      </a:accent2>
      <a:accent3>
        <a:srgbClr val="C7CED3"/>
      </a:accent3>
      <a:accent4>
        <a:srgbClr val="99DDEB"/>
      </a:accent4>
      <a:accent5>
        <a:srgbClr val="80D2CC"/>
      </a:accent5>
      <a:accent6>
        <a:srgbClr val="425563"/>
      </a:accent6>
      <a:hlink>
        <a:srgbClr val="005EB8"/>
      </a:hlink>
      <a:folHlink>
        <a:srgbClr val="0030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S Theme" id="{B38DEC77-646E-40FB-B8A1-B6EDBD3759AC}" vid="{88A05822-7ED2-482B-AF12-37D4631E45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5e67cd05-db79-4376-acf2-fd97aaab4b3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3D7AEB253D84D40AB028D03AF2072F9" ma:contentTypeVersion="15" ma:contentTypeDescription="Create a new document." ma:contentTypeScope="" ma:versionID="5f04248724715a77f5967495e4ad35cf">
  <xsd:schema xmlns:xsd="http://www.w3.org/2001/XMLSchema" xmlns:xs="http://www.w3.org/2001/XMLSchema" xmlns:p="http://schemas.microsoft.com/office/2006/metadata/properties" xmlns:ns1="http://schemas.microsoft.com/sharepoint/v3" xmlns:ns2="5e67cd05-db79-4376-acf2-fd97aaab4b32" xmlns:ns3="19ad61a0-b527-4b3d-990a-302b4323a1c4" targetNamespace="http://schemas.microsoft.com/office/2006/metadata/properties" ma:root="true" ma:fieldsID="14d19044c1999f0b1b3fe981151c7373" ns1:_="" ns2:_="" ns3:_="">
    <xsd:import namespace="http://schemas.microsoft.com/sharepoint/v3"/>
    <xsd:import namespace="5e67cd05-db79-4376-acf2-fd97aaab4b32"/>
    <xsd:import namespace="19ad61a0-b527-4b3d-990a-302b4323a1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element ref="ns2:lcf76f155ced4ddcb4097134ff3c332f"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e67cd05-db79-4376-acf2-fd97aaab4b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2c8d5fda-b97d-42c6-97e2-f76465e161c0"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ad61a0-b527-4b3d-990a-302b4323a1c4"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3E07D7-796B-4B69-B738-1F5D9325D4E9}">
  <ds:schemaRefs>
    <ds:schemaRef ds:uri="19ad61a0-b527-4b3d-990a-302b4323a1c4"/>
    <ds:schemaRef ds:uri="5e67cd05-db79-4376-acf2-fd97aaab4b3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578D4D3-AE0F-4C92-8C50-D6488B3E0F29}">
  <ds:schemaRefs>
    <ds:schemaRef ds:uri="http://schemas.microsoft.com/sharepoint/v3/contenttype/forms"/>
  </ds:schemaRefs>
</ds:datastoreItem>
</file>

<file path=customXml/itemProps3.xml><?xml version="1.0" encoding="utf-8"?>
<ds:datastoreItem xmlns:ds="http://schemas.openxmlformats.org/officeDocument/2006/customXml" ds:itemID="{C18F0C9F-17E0-4369-92F5-1F396BFCBBE9}">
  <ds:schemaRefs>
    <ds:schemaRef ds:uri="19ad61a0-b527-4b3d-990a-302b4323a1c4"/>
    <ds:schemaRef ds:uri="5e67cd05-db79-4376-acf2-fd97aaab4b3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NHS Theme</Template>
  <TotalTime>0</TotalTime>
  <Application>Microsoft Office PowerPoint</Application>
  <PresentationFormat>Widescreen</PresentationFormat>
  <Slides>17</Slides>
  <Notes>15</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NHS Theme</vt:lpstr>
      <vt:lpstr>Enhancing Advanced Analytics and Leadership Skills</vt:lpstr>
      <vt:lpstr>PowerPoint Presentation</vt:lpstr>
      <vt:lpstr>Playbook</vt:lpstr>
      <vt:lpstr>PowerPoint Presentation</vt:lpstr>
      <vt:lpstr>PowerPoint Presentation</vt:lpstr>
      <vt:lpstr>PowerPoint Presentation</vt:lpstr>
      <vt:lpstr>PowerPoint Presentation</vt:lpstr>
      <vt:lpstr>PowerPoint Presentation</vt:lpstr>
      <vt:lpstr>PowerPoint Presentation</vt:lpstr>
      <vt:lpstr>Themes</vt:lpstr>
      <vt:lpstr>Small Steps, Measurable  Impact</vt:lpstr>
      <vt:lpstr>PowerPoint Presentation</vt:lpstr>
      <vt:lpstr>What have we learned?</vt:lpstr>
      <vt:lpstr>What action will you take home to use in your team’s learning programme?</vt:lpstr>
      <vt:lpstr>Access our materials</vt:lpstr>
      <vt:lpstr>Tips on how to facilitate effective learning sessions</vt:lpstr>
      <vt:lpstr>Recent learning sessions facilitated by the team</vt:lpstr>
    </vt:vector>
  </TitlesOfParts>
  <Company>NHS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ATHERDEN, Charlotte (NHS ENGLAND)</dc:creator>
  <cp:revision>1</cp:revision>
  <dcterms:created xsi:type="dcterms:W3CDTF">2025-10-22T15:01:03Z</dcterms:created>
  <dcterms:modified xsi:type="dcterms:W3CDTF">2025-12-03T10:03:46Z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0x01010073D7AEB253D84D40AB028D03AF2072F9</vt:lpwstr>
  </property>
  <property fmtid="{D5CDD505-2E9C-101B-9397-08002B2CF9AE}" pid="3" name="MediaServiceImageTags">
    <vt:lpwstr/>
  </property>
</Properties>
</file>